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52" autoAdjust="0"/>
  </p:normalViewPr>
  <p:slideViewPr>
    <p:cSldViewPr>
      <p:cViewPr varScale="1">
        <p:scale>
          <a:sx n="77" d="100"/>
          <a:sy n="77" d="100"/>
        </p:scale>
        <p:origin x="106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9/25/2020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9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33CC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Java Servlets/JSP (3rd Ed.), C1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/>
              <a:t>Slide </a:t>
            </a:r>
            <a:fld id="{BF5C1183-B085-4070-A402-C03A3F977D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Murach's Java Servlets/JSP (3rd Ed.), C1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2014, Mike Murach &amp; Associates, Inc.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0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Murach's Java Servlets/JSP (3rd Ed.), C1</a:t>
            </a: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2014, Mike Murach &amp; Associates, Inc.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/>
              <a:t>Slide </a:t>
            </a:r>
            <a:fld id="{BF5C1183-B085-4070-A402-C03A3F977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3.docx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5.docx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22098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Murach's Java Servlets/JSP (3rd Ed.), C1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/>
              <a:t>Slide </a:t>
            </a:r>
            <a:fld id="{BF5C1183-B085-4070-A402-C03A3F977D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844014"/>
              </p:ext>
            </p:extLst>
          </p:nvPr>
        </p:nvGraphicFramePr>
        <p:xfrm>
          <a:off x="914400" y="1600200"/>
          <a:ext cx="7301323" cy="2959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Document" r:id="rId3" imgW="7317363" imgH="2952375" progId="Word.Document.12">
                  <p:embed/>
                </p:oleObj>
              </mc:Choice>
              <mc:Fallback>
                <p:oleObj name="Document" r:id="rId3" imgW="7317363" imgH="2952375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0200"/>
                        <a:ext cx="7301323" cy="29590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872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22098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Murach's Java Servlets/JSP (3rd Ed.), C1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 smtClean="0">
                <a:latin typeface="Arial Narrow" pitchFamily="34" charset="0"/>
              </a:rPr>
              <a:pPr algn="r">
                <a:defRPr/>
              </a:pPr>
              <a:t>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331296"/>
              </p:ext>
            </p:extLst>
          </p:nvPr>
        </p:nvGraphicFramePr>
        <p:xfrm>
          <a:off x="914400" y="685800"/>
          <a:ext cx="7301323" cy="426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Document" r:id="rId3" imgW="7301323" imgH="426678" progId="">
                  <p:embed/>
                </p:oleObj>
              </mc:Choice>
              <mc:Fallback>
                <p:oleObj name="Document" r:id="rId3" imgW="7301323" imgH="426678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01323" cy="4266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199896"/>
              </p:ext>
            </p:extLst>
          </p:nvPr>
        </p:nvGraphicFramePr>
        <p:xfrm>
          <a:off x="914400" y="1139825"/>
          <a:ext cx="8358188" cy="600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Document" r:id="rId5" imgW="7317363" imgH="5245674" progId="Word.Document.12">
                  <p:embed/>
                </p:oleObj>
              </mc:Choice>
              <mc:Fallback>
                <p:oleObj name="Document" r:id="rId5" imgW="7317363" imgH="5245674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9825"/>
                        <a:ext cx="8358188" cy="600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608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Murach's Java Servlets/JSP (3rd Ed.), C1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 smtClean="0">
                <a:latin typeface="Arial Narrow" pitchFamily="34" charset="0"/>
              </a:rPr>
              <a:pPr algn="r">
                <a:defRPr/>
              </a:pPr>
              <a:t>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423230"/>
              </p:ext>
            </p:extLst>
          </p:nvPr>
        </p:nvGraphicFramePr>
        <p:xfrm>
          <a:off x="914400" y="685800"/>
          <a:ext cx="7301323" cy="426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Document" r:id="rId3" imgW="7301323" imgH="426678" progId="">
                  <p:embed/>
                </p:oleObj>
              </mc:Choice>
              <mc:Fallback>
                <p:oleObj name="Document" r:id="rId3" imgW="7301323" imgH="426678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01323" cy="4266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149005"/>
              </p:ext>
            </p:extLst>
          </p:nvPr>
        </p:nvGraphicFramePr>
        <p:xfrm>
          <a:off x="914400" y="1139825"/>
          <a:ext cx="7229475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Document" r:id="rId5" imgW="7317363" imgH="2572014" progId="Word.Document.12">
                  <p:embed/>
                </p:oleObj>
              </mc:Choice>
              <mc:Fallback>
                <p:oleObj name="Document" r:id="rId5" imgW="7317363" imgH="2572014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9825"/>
                        <a:ext cx="7229475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058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Text Book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Java Servlets/JSP (3rd Ed.), C1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 smtClean="0">
                <a:latin typeface="Arial Narrow" pitchFamily="34" charset="0"/>
              </a:rPr>
              <a:pPr algn="r">
                <a:defRPr/>
              </a:pPr>
              <a:t>4</a:t>
            </a:fld>
            <a:endParaRPr lang="en-US" sz="900">
              <a:latin typeface="Arial Narrow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712" y="1143000"/>
            <a:ext cx="383857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4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70412"/>
            <a:ext cx="7315200" cy="430887"/>
          </a:xfrm>
        </p:spPr>
        <p:txBody>
          <a:bodyPr/>
          <a:lstStyle/>
          <a:p>
            <a:r>
              <a:rPr lang="en-US" sz="2800" dirty="0" smtClean="0"/>
              <a:t>Background Knowledge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Java Servlets/JSP (3rd Ed.), C1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 smtClean="0">
                <a:latin typeface="Arial Narrow" pitchFamily="34" charset="0"/>
              </a:rPr>
              <a:pPr algn="r">
                <a:defRPr/>
              </a:pPr>
              <a:t>5</a:t>
            </a:fld>
            <a:endParaRPr lang="en-US" sz="900">
              <a:latin typeface="Arial Narrow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Java</a:t>
            </a:r>
          </a:p>
          <a:p>
            <a:pPr lvl="1"/>
            <a:r>
              <a:rPr lang="en-US" kern="0" dirty="0" smtClean="0"/>
              <a:t>May want to get Java reference</a:t>
            </a:r>
          </a:p>
          <a:p>
            <a:pPr lvl="1"/>
            <a:r>
              <a:rPr lang="en-US" kern="0" dirty="0" smtClean="0"/>
              <a:t>Sun reference page</a:t>
            </a:r>
          </a:p>
          <a:p>
            <a:r>
              <a:rPr lang="en-US" kern="0" dirty="0" smtClean="0"/>
              <a:t>Basic HTML (including forms and tables)</a:t>
            </a:r>
          </a:p>
          <a:p>
            <a:pPr lvl="1"/>
            <a:r>
              <a:rPr lang="en-US" kern="0" dirty="0" smtClean="0"/>
              <a:t>May want reference</a:t>
            </a:r>
          </a:p>
          <a:p>
            <a:pPr lvl="1"/>
            <a:r>
              <a:rPr lang="en-US" kern="0" dirty="0" smtClean="0"/>
              <a:t>Chapter 4 of text</a:t>
            </a:r>
          </a:p>
          <a:p>
            <a:pPr lvl="1"/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414915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70412"/>
            <a:ext cx="7315200" cy="430887"/>
          </a:xfrm>
        </p:spPr>
        <p:txBody>
          <a:bodyPr/>
          <a:lstStyle/>
          <a:p>
            <a:r>
              <a:rPr lang="en-US" sz="2800" dirty="0"/>
              <a:t>Assignments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Java Servlets/JSP (3rd Ed.), C1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 smtClean="0">
                <a:latin typeface="Arial Narrow" pitchFamily="34" charset="0"/>
              </a:rPr>
              <a:pPr algn="r">
                <a:defRPr/>
              </a:pPr>
              <a:t>6</a:t>
            </a:fld>
            <a:endParaRPr lang="en-US" sz="900">
              <a:latin typeface="Arial Narrow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55626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u="sng" kern="0" dirty="0" smtClean="0"/>
              <a:t>Short</a:t>
            </a:r>
            <a:r>
              <a:rPr lang="en-US" sz="2800" kern="0" dirty="0" smtClean="0"/>
              <a:t> programming assignments in core areas</a:t>
            </a:r>
          </a:p>
          <a:p>
            <a:pPr lvl="1"/>
            <a:r>
              <a:rPr lang="en-US" sz="2400" kern="0" dirty="0" smtClean="0"/>
              <a:t>Java Server Pages</a:t>
            </a:r>
          </a:p>
          <a:p>
            <a:pPr lvl="1"/>
            <a:r>
              <a:rPr lang="en-US" sz="2400" kern="0" dirty="0" smtClean="0"/>
              <a:t>Validation/redirection servlets</a:t>
            </a:r>
          </a:p>
          <a:p>
            <a:pPr lvl="1"/>
            <a:r>
              <a:rPr lang="en-US" sz="2400" kern="0" dirty="0" smtClean="0"/>
              <a:t>Session handling</a:t>
            </a:r>
          </a:p>
          <a:p>
            <a:r>
              <a:rPr lang="en-US" sz="2800" u="sng" kern="0" dirty="0" smtClean="0"/>
              <a:t>Web Site Project</a:t>
            </a:r>
          </a:p>
          <a:p>
            <a:pPr lvl="1"/>
            <a:r>
              <a:rPr lang="en-US" sz="2400" kern="0" dirty="0" smtClean="0"/>
              <a:t>Multi-page web site in area of your choice</a:t>
            </a:r>
          </a:p>
          <a:p>
            <a:pPr lvl="1"/>
            <a:r>
              <a:rPr lang="en-US" sz="2400" kern="0" dirty="0" smtClean="0"/>
              <a:t>Includes server pages, servlets, and session handling</a:t>
            </a:r>
          </a:p>
          <a:p>
            <a:pPr lvl="1"/>
            <a:r>
              <a:rPr lang="en-US" sz="2400" kern="0" dirty="0" smtClean="0"/>
              <a:t>Should include at least one other advanced capability</a:t>
            </a:r>
          </a:p>
          <a:p>
            <a:pPr lvl="2"/>
            <a:r>
              <a:rPr lang="en-US" sz="2000" kern="0" dirty="0" smtClean="0"/>
              <a:t>Database access</a:t>
            </a:r>
          </a:p>
          <a:p>
            <a:pPr lvl="2"/>
            <a:r>
              <a:rPr lang="en-US" sz="2000" kern="0" dirty="0" smtClean="0"/>
              <a:t>Security</a:t>
            </a:r>
          </a:p>
          <a:p>
            <a:pPr lvl="1"/>
            <a:r>
              <a:rPr lang="en-US" sz="2400" kern="0" dirty="0" smtClean="0"/>
              <a:t>Can be </a:t>
            </a:r>
            <a:r>
              <a:rPr lang="en-US" sz="2400" u="sng" kern="0" dirty="0" smtClean="0"/>
              <a:t>group project</a:t>
            </a:r>
            <a:r>
              <a:rPr lang="en-US" sz="2400" kern="0" dirty="0" smtClean="0"/>
              <a:t>: group of 3 students</a:t>
            </a:r>
            <a:endParaRPr lang="en-US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308324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Java Servlets/JSP (3rd Ed.), C1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 smtClean="0">
                <a:latin typeface="Arial Narrow" pitchFamily="34" charset="0"/>
              </a:rPr>
              <a:pPr algn="r">
                <a:defRPr/>
              </a:pPr>
              <a:t>7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53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_with_titl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</Template>
  <TotalTime>122</TotalTime>
  <Words>225</Words>
  <Application>Microsoft Office PowerPoint</Application>
  <PresentationFormat>On-screen Show (4:3)</PresentationFormat>
  <Paragraphs>49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Times New Roman</vt:lpstr>
      <vt:lpstr>Master slides_with_titles</vt:lpstr>
      <vt:lpstr>Microsoft Word Document</vt:lpstr>
      <vt:lpstr>Document</vt:lpstr>
      <vt:lpstr>PowerPoint Presentation</vt:lpstr>
      <vt:lpstr>PowerPoint Presentation</vt:lpstr>
      <vt:lpstr>PowerPoint Presentation</vt:lpstr>
      <vt:lpstr>Main Text Book</vt:lpstr>
      <vt:lpstr>Background Knowledge</vt:lpstr>
      <vt:lpstr>Assignments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David</dc:creator>
  <cp:lastModifiedBy>Mai Anh Thơ</cp:lastModifiedBy>
  <cp:revision>12</cp:revision>
  <dcterms:created xsi:type="dcterms:W3CDTF">2014-05-29T15:43:39Z</dcterms:created>
  <dcterms:modified xsi:type="dcterms:W3CDTF">2020-09-25T01:26:20Z</dcterms:modified>
</cp:coreProperties>
</file>