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60"/>
  </p:notesMasterIdLst>
  <p:handoutMasterIdLst>
    <p:handoutMasterId r:id="rId61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1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303" autoAdjust="0"/>
  </p:normalViewPr>
  <p:slideViewPr>
    <p:cSldViewPr>
      <p:cViewPr varScale="1">
        <p:scale>
          <a:sx n="83" d="100"/>
          <a:sy n="83" d="100"/>
        </p:scale>
        <p:origin x="137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scope</a:t>
            </a:r>
            <a:r>
              <a:rPr lang="en-US" baseline="0" dirty="0" smtClean="0"/>
              <a:t> of the </a:t>
            </a:r>
            <a:r>
              <a:rPr lang="en-US" dirty="0" smtClean="0"/>
              <a:t>User</a:t>
            </a:r>
            <a:r>
              <a:rPr lang="en-US" baseline="0" dirty="0" smtClean="0"/>
              <a:t> object is only available to the JSP, not available later in the session </a:t>
            </a:r>
            <a:r>
              <a:rPr lang="en-US" baseline="0" dirty="0" smtClean="0">
                <a:sym typeface="Wingdings" panose="05000000000000000000" pitchFamily="2" charset="2"/>
              </a:rPr>
              <a:t> chapter 7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These methods are most often used in conjunction with a </a:t>
            </a:r>
            <a:r>
              <a:rPr lang="en-US" baseline="0" dirty="0" err="1" smtClean="0">
                <a:sym typeface="Wingdings" panose="05000000000000000000" pitchFamily="2" charset="2"/>
              </a:rPr>
              <a:t>RequestDispatcher</a:t>
            </a:r>
            <a:r>
              <a:rPr lang="en-US" baseline="0" dirty="0" smtClean="0">
                <a:sym typeface="Wingdings" panose="05000000000000000000" pitchFamily="2" charset="2"/>
              </a:rPr>
              <a:t>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5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Typically use</a:t>
            </a:r>
            <a:r>
              <a:rPr lang="en-US" baseline="0" dirty="0" smtClean="0"/>
              <a:t> this technique when you want to transfer control to a URL outside of your application</a:t>
            </a:r>
          </a:p>
          <a:p>
            <a:r>
              <a:rPr lang="en-US" baseline="0" dirty="0" smtClean="0"/>
              <a:t>Servlet engine </a:t>
            </a:r>
            <a:r>
              <a:rPr lang="en-US" baseline="0" dirty="0" smtClean="0">
                <a:sym typeface="Wingdings" panose="05000000000000000000" pitchFamily="2" charset="2"/>
              </a:rPr>
              <a:t> convert absolute URL  server send absolute URL to the browser.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validate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3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work with xml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4.docx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7.docx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29.docx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31.docx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3.docx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5.docx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7.docx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39.docx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package" Target="../embeddings/Microsoft_Word_Document41.docx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40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Document43.docx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Document45.docx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package" Target="../embeddings/Microsoft_Word_Document47.docx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46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Document49.docx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50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Word_Document52.docx"/><Relationship Id="rId4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Document54.docx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9.emf"/><Relationship Id="rId5" Type="http://schemas.openxmlformats.org/officeDocument/2006/relationships/package" Target="../embeddings/Microsoft_Word_Document56.docx"/><Relationship Id="rId4" Type="http://schemas.openxmlformats.org/officeDocument/2006/relationships/image" Target="../media/image5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1.emf"/><Relationship Id="rId5" Type="http://schemas.openxmlformats.org/officeDocument/2006/relationships/package" Target="../embeddings/Microsoft_Word_Document58.docx"/><Relationship Id="rId4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package" Target="../embeddings/Microsoft_Word_Document60.docx"/><Relationship Id="rId5" Type="http://schemas.openxmlformats.org/officeDocument/2006/relationships/image" Target="../media/image62.emf"/><Relationship Id="rId4" Type="http://schemas.openxmlformats.org/officeDocument/2006/relationships/package" Target="../embeddings/Microsoft_Word_Document59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5.emf"/><Relationship Id="rId5" Type="http://schemas.openxmlformats.org/officeDocument/2006/relationships/package" Target="../embeddings/Microsoft_Word_Document62.docx"/><Relationship Id="rId4" Type="http://schemas.openxmlformats.org/officeDocument/2006/relationships/image" Target="../media/image6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7.emf"/><Relationship Id="rId5" Type="http://schemas.openxmlformats.org/officeDocument/2006/relationships/package" Target="../embeddings/Microsoft_Word_Document64.docx"/><Relationship Id="rId4" Type="http://schemas.openxmlformats.org/officeDocument/2006/relationships/image" Target="../media/image6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9.emf"/><Relationship Id="rId5" Type="http://schemas.openxmlformats.org/officeDocument/2006/relationships/package" Target="../embeddings/Microsoft_Word_Document66.docx"/><Relationship Id="rId4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1.emf"/><Relationship Id="rId5" Type="http://schemas.openxmlformats.org/officeDocument/2006/relationships/package" Target="../embeddings/Microsoft_Word_Document68.docx"/><Relationship Id="rId4" Type="http://schemas.openxmlformats.org/officeDocument/2006/relationships/image" Target="../media/image7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3.emf"/><Relationship Id="rId5" Type="http://schemas.openxmlformats.org/officeDocument/2006/relationships/package" Target="../embeddings/Microsoft_Word_Document70.docx"/><Relationship Id="rId4" Type="http://schemas.openxmlformats.org/officeDocument/2006/relationships/image" Target="../media/image7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package" Target="../embeddings/Microsoft_Word_Document72.docx"/><Relationship Id="rId5" Type="http://schemas.openxmlformats.org/officeDocument/2006/relationships/image" Target="../media/image74.emf"/><Relationship Id="rId4" Type="http://schemas.openxmlformats.org/officeDocument/2006/relationships/package" Target="../embeddings/Microsoft_Word_Document71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7.emf"/><Relationship Id="rId5" Type="http://schemas.openxmlformats.org/officeDocument/2006/relationships/package" Target="../embeddings/Microsoft_Word_Document74.docx"/><Relationship Id="rId4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9.emf"/><Relationship Id="rId5" Type="http://schemas.openxmlformats.org/officeDocument/2006/relationships/package" Target="../embeddings/Microsoft_Word_Document76.docx"/><Relationship Id="rId4" Type="http://schemas.openxmlformats.org/officeDocument/2006/relationships/image" Target="../media/image7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1.emf"/><Relationship Id="rId5" Type="http://schemas.openxmlformats.org/officeDocument/2006/relationships/package" Target="../embeddings/Microsoft_Word_Document78.docx"/><Relationship Id="rId4" Type="http://schemas.openxmlformats.org/officeDocument/2006/relationships/image" Target="../media/image8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3.emf"/><Relationship Id="rId5" Type="http://schemas.openxmlformats.org/officeDocument/2006/relationships/package" Target="../embeddings/Microsoft_Word_Document80.docx"/><Relationship Id="rId4" Type="http://schemas.openxmlformats.org/officeDocument/2006/relationships/image" Target="../media/image8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85.png"/><Relationship Id="rId4" Type="http://schemas.openxmlformats.org/officeDocument/2006/relationships/image" Target="../media/image8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87.emf"/><Relationship Id="rId5" Type="http://schemas.openxmlformats.org/officeDocument/2006/relationships/package" Target="../embeddings/Microsoft_Word_Document83.docx"/><Relationship Id="rId4" Type="http://schemas.openxmlformats.org/officeDocument/2006/relationships/image" Target="../media/image8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89.png"/><Relationship Id="rId4" Type="http://schemas.openxmlformats.org/officeDocument/2006/relationships/image" Target="../media/image8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91.emf"/><Relationship Id="rId5" Type="http://schemas.openxmlformats.org/officeDocument/2006/relationships/package" Target="../embeddings/Microsoft_Word_Document86.docx"/><Relationship Id="rId4" Type="http://schemas.openxmlformats.org/officeDocument/2006/relationships/image" Target="../media/image9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7.docx"/><Relationship Id="rId7" Type="http://schemas.openxmlformats.org/officeDocument/2006/relationships/image" Target="../media/image9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package" Target="../embeddings/Microsoft_Word_Document88.docx"/><Relationship Id="rId5" Type="http://schemas.openxmlformats.org/officeDocument/2006/relationships/image" Target="../media/image94.png"/><Relationship Id="rId4" Type="http://schemas.openxmlformats.org/officeDocument/2006/relationships/image" Target="../media/image9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96.emf"/><Relationship Id="rId5" Type="http://schemas.openxmlformats.org/officeDocument/2006/relationships/package" Target="../embeddings/Microsoft_Word_Document90.docx"/><Relationship Id="rId4" Type="http://schemas.openxmlformats.org/officeDocument/2006/relationships/image" Target="../media/image9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98.emf"/><Relationship Id="rId5" Type="http://schemas.openxmlformats.org/officeDocument/2006/relationships/package" Target="../embeddings/Microsoft_Word_Document92.docx"/><Relationship Id="rId4" Type="http://schemas.openxmlformats.org/officeDocument/2006/relationships/image" Target="../media/image9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9.docx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00.emf"/><Relationship Id="rId5" Type="http://schemas.openxmlformats.org/officeDocument/2006/relationships/package" Target="../embeddings/Microsoft_Word_Document94.docx"/><Relationship Id="rId4" Type="http://schemas.openxmlformats.org/officeDocument/2006/relationships/image" Target="../media/image9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02.emf"/><Relationship Id="rId5" Type="http://schemas.openxmlformats.org/officeDocument/2006/relationships/package" Target="../embeddings/Microsoft_Word_Document96.docx"/><Relationship Id="rId4" Type="http://schemas.openxmlformats.org/officeDocument/2006/relationships/image" Target="../media/image10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04.emf"/><Relationship Id="rId5" Type="http://schemas.openxmlformats.org/officeDocument/2006/relationships/package" Target="../embeddings/Microsoft_Word_Document98.docx"/><Relationship Id="rId4" Type="http://schemas.openxmlformats.org/officeDocument/2006/relationships/image" Target="../media/image10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06.emf"/><Relationship Id="rId5" Type="http://schemas.openxmlformats.org/officeDocument/2006/relationships/package" Target="../embeddings/Microsoft_Word_Document100.docx"/><Relationship Id="rId4" Type="http://schemas.openxmlformats.org/officeDocument/2006/relationships/image" Target="../media/image10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08.emf"/><Relationship Id="rId5" Type="http://schemas.openxmlformats.org/officeDocument/2006/relationships/package" Target="../embeddings/Microsoft_Word_Document102.docx"/><Relationship Id="rId4" Type="http://schemas.openxmlformats.org/officeDocument/2006/relationships/image" Target="../media/image10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10.emf"/><Relationship Id="rId5" Type="http://schemas.openxmlformats.org/officeDocument/2006/relationships/package" Target="../embeddings/Microsoft_Word_Document104.docx"/><Relationship Id="rId4" Type="http://schemas.openxmlformats.org/officeDocument/2006/relationships/image" Target="../media/image10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12.emf"/><Relationship Id="rId5" Type="http://schemas.openxmlformats.org/officeDocument/2006/relationships/package" Target="../embeddings/Microsoft_Word_Document106.docx"/><Relationship Id="rId4" Type="http://schemas.openxmlformats.org/officeDocument/2006/relationships/image" Target="../media/image11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14.emf"/><Relationship Id="rId5" Type="http://schemas.openxmlformats.org/officeDocument/2006/relationships/package" Target="../embeddings/Microsoft_Word_Document108.docx"/><Relationship Id="rId4" Type="http://schemas.openxmlformats.org/officeDocument/2006/relationships/image" Target="../media/image11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16.emf"/><Relationship Id="rId5" Type="http://schemas.openxmlformats.org/officeDocument/2006/relationships/package" Target="../embeddings/Microsoft_Word_Document110.docx"/><Relationship Id="rId4" Type="http://schemas.openxmlformats.org/officeDocument/2006/relationships/image" Target="../media/image1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3.docx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5.doc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441081"/>
              </p:ext>
            </p:extLst>
          </p:nvPr>
        </p:nvGraphicFramePr>
        <p:xfrm>
          <a:off x="914400" y="1600200"/>
          <a:ext cx="7301323" cy="310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Document" r:id="rId3" imgW="7321012" imgH="3096916" progId="Word.Document.12">
                  <p:embed/>
                </p:oleObj>
              </mc:Choice>
              <mc:Fallback>
                <p:oleObj name="Document" r:id="rId3" imgW="7321012" imgH="30969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310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9669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93936"/>
              </p:ext>
            </p:extLst>
          </p:nvPr>
        </p:nvGraphicFramePr>
        <p:xfrm>
          <a:off x="914400" y="1080432"/>
          <a:ext cx="7301323" cy="288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Document" r:id="rId5" imgW="7301323" imgH="2881968" progId="Word.Document.12">
                  <p:embed/>
                </p:oleObj>
              </mc:Choice>
              <mc:Fallback>
                <p:oleObj name="Document" r:id="rId5" imgW="7301323" imgH="28819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0432"/>
                        <a:ext cx="7301323" cy="2881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6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61653"/>
              </p:ext>
            </p:extLst>
          </p:nvPr>
        </p:nvGraphicFramePr>
        <p:xfrm>
          <a:off x="914400" y="685800"/>
          <a:ext cx="7292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" name="Document" r:id="rId3" imgW="7301323" imgH="789625" progId="Word.Document.12">
                  <p:embed/>
                </p:oleObj>
              </mc:Choice>
              <mc:Fallback>
                <p:oleObj name="Document" r:id="rId3" imgW="7301323" imgH="7896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18170"/>
              </p:ext>
            </p:extLst>
          </p:nvPr>
        </p:nvGraphicFramePr>
        <p:xfrm>
          <a:off x="914400" y="1081087"/>
          <a:ext cx="7300912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name="Document" r:id="rId5" imgW="7301323" imgH="1510117" progId="Word.Document.12">
                  <p:embed/>
                </p:oleObj>
              </mc:Choice>
              <mc:Fallback>
                <p:oleObj name="Document" r:id="rId5" imgW="7301323" imgH="15101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1087"/>
                        <a:ext cx="7300912" cy="150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2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372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43000"/>
            <a:ext cx="73274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694654"/>
              </p:ext>
            </p:extLst>
          </p:nvPr>
        </p:nvGraphicFramePr>
        <p:xfrm>
          <a:off x="914400" y="685800"/>
          <a:ext cx="72929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Document" r:id="rId3" imgW="7301323" imgH="870999" progId="Word.Document.12">
                  <p:embed/>
                </p:oleObj>
              </mc:Choice>
              <mc:Fallback>
                <p:oleObj name="Document" r:id="rId3" imgW="7301323" imgH="8709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175760"/>
              </p:ext>
            </p:extLst>
          </p:nvPr>
        </p:nvGraphicFramePr>
        <p:xfrm>
          <a:off x="914400" y="1114425"/>
          <a:ext cx="7300912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Document" r:id="rId5" imgW="7301323" imgH="4620366" progId="Word.Document.12">
                  <p:embed/>
                </p:oleObj>
              </mc:Choice>
              <mc:Fallback>
                <p:oleObj name="Document" r:id="rId5" imgW="7301323" imgH="46203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4425"/>
                        <a:ext cx="7300912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7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31705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3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37285"/>
            <a:ext cx="7314287" cy="29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7477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01020"/>
              </p:ext>
            </p:extLst>
          </p:nvPr>
        </p:nvGraphicFramePr>
        <p:xfrm>
          <a:off x="914400" y="1082675"/>
          <a:ext cx="7300912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3" name="Document" r:id="rId5" imgW="7301323" imgH="4421610" progId="Word.Document.12">
                  <p:embed/>
                </p:oleObj>
              </mc:Choice>
              <mc:Fallback>
                <p:oleObj name="Document" r:id="rId5" imgW="7301323" imgH="4421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2675"/>
                        <a:ext cx="7300912" cy="440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0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53117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498533"/>
              </p:ext>
            </p:extLst>
          </p:nvPr>
        </p:nvGraphicFramePr>
        <p:xfrm>
          <a:off x="914400" y="1068388"/>
          <a:ext cx="72898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Document" r:id="rId5" imgW="7377498" imgH="5045964" progId="Word.Document.12">
                  <p:embed/>
                </p:oleObj>
              </mc:Choice>
              <mc:Fallback>
                <p:oleObj name="Document" r:id="rId5" imgW="7377498" imgH="50459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8388"/>
                        <a:ext cx="7289800" cy="497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2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4382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49799"/>
              </p:ext>
            </p:extLst>
          </p:nvPr>
        </p:nvGraphicFramePr>
        <p:xfrm>
          <a:off x="914400" y="1066800"/>
          <a:ext cx="7300912" cy="426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Document" r:id="rId5" imgW="7301323" imgH="4266421" progId="Word.Document.12">
                  <p:embed/>
                </p:oleObj>
              </mc:Choice>
              <mc:Fallback>
                <p:oleObj name="Document" r:id="rId5" imgW="7301323" imgH="4266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0912" cy="426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2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725460"/>
              </p:ext>
            </p:extLst>
          </p:nvPr>
        </p:nvGraphicFramePr>
        <p:xfrm>
          <a:off x="914400" y="685800"/>
          <a:ext cx="72929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Document" r:id="rId3" imgW="7301323" imgH="487529" progId="Word.Document.12">
                  <p:embed/>
                </p:oleObj>
              </mc:Choice>
              <mc:Fallback>
                <p:oleObj name="Document" r:id="rId3" imgW="7301323" imgH="4875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486611"/>
              </p:ext>
            </p:extLst>
          </p:nvPr>
        </p:nvGraphicFramePr>
        <p:xfrm>
          <a:off x="914400" y="1133144"/>
          <a:ext cx="7377498" cy="336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9" name="Document" r:id="rId5" imgW="7377498" imgH="3363016" progId="Word.Document.12">
                  <p:embed/>
                </p:oleObj>
              </mc:Choice>
              <mc:Fallback>
                <p:oleObj name="Document" r:id="rId5" imgW="7377498" imgH="3363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3144"/>
                        <a:ext cx="7377498" cy="3362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5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56192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55307"/>
              </p:ext>
            </p:extLst>
          </p:nvPr>
        </p:nvGraphicFramePr>
        <p:xfrm>
          <a:off x="914400" y="1143000"/>
          <a:ext cx="7300912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7" name="Document" r:id="rId5" imgW="7301323" imgH="2508579" progId="Word.Document.12">
                  <p:embed/>
                </p:oleObj>
              </mc:Choice>
              <mc:Fallback>
                <p:oleObj name="Document" r:id="rId5" imgW="7301323" imgH="25085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250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8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573827"/>
              </p:ext>
            </p:extLst>
          </p:nvPr>
        </p:nvGraphicFramePr>
        <p:xfrm>
          <a:off x="914400" y="685800"/>
          <a:ext cx="72929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0" name="Document" r:id="rId3" imgW="7301323" imgH="532538" progId="Word.Document.12">
                  <p:embed/>
                </p:oleObj>
              </mc:Choice>
              <mc:Fallback>
                <p:oleObj name="Document" r:id="rId3" imgW="7301323" imgH="532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007692"/>
              </p:ext>
            </p:extLst>
          </p:nvPr>
        </p:nvGraphicFramePr>
        <p:xfrm>
          <a:off x="914400" y="1135063"/>
          <a:ext cx="7300912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1" name="Document" r:id="rId5" imgW="7301323" imgH="4047141" progId="Word.Document.12">
                  <p:embed/>
                </p:oleObj>
              </mc:Choice>
              <mc:Fallback>
                <p:oleObj name="Document" r:id="rId5" imgW="7301323" imgH="4047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5063"/>
                        <a:ext cx="7300912" cy="404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7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310128"/>
              </p:ext>
            </p:extLst>
          </p:nvPr>
        </p:nvGraphicFramePr>
        <p:xfrm>
          <a:off x="914400" y="685800"/>
          <a:ext cx="7302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Document" r:id="rId3" imgW="7301323" imgH="875320" progId="Word.Document.12">
                  <p:embed/>
                </p:oleObj>
              </mc:Choice>
              <mc:Fallback>
                <p:oleObj name="Document" r:id="rId3" imgW="7301323" imgH="875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78525"/>
              </p:ext>
            </p:extLst>
          </p:nvPr>
        </p:nvGraphicFramePr>
        <p:xfrm>
          <a:off x="914400" y="1143000"/>
          <a:ext cx="7301323" cy="16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Document" r:id="rId5" imgW="7301323" imgH="1649462" progId="Word.Document.12">
                  <p:embed/>
                </p:oleObj>
              </mc:Choice>
              <mc:Fallback>
                <p:oleObj name="Document" r:id="rId5" imgW="7301323" imgH="1649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64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0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03056"/>
              </p:ext>
            </p:extLst>
          </p:nvPr>
        </p:nvGraphicFramePr>
        <p:xfrm>
          <a:off x="914400" y="685800"/>
          <a:ext cx="7302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6" name="Document" r:id="rId3" imgW="7301323" imgH="746057" progId="Word.Document.12">
                  <p:embed/>
                </p:oleObj>
              </mc:Choice>
              <mc:Fallback>
                <p:oleObj name="Document" r:id="rId3" imgW="7301323" imgH="746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322895"/>
              </p:ext>
            </p:extLst>
          </p:nvPr>
        </p:nvGraphicFramePr>
        <p:xfrm>
          <a:off x="914400" y="1143000"/>
          <a:ext cx="7560585" cy="475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7" name="Document" r:id="rId5" imgW="7560585" imgH="4752150" progId="Word.Document.12">
                  <p:embed/>
                </p:oleObj>
              </mc:Choice>
              <mc:Fallback>
                <p:oleObj name="Document" r:id="rId5" imgW="7560585" imgH="4752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60585" cy="475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896083"/>
              </p:ext>
            </p:extLst>
          </p:nvPr>
        </p:nvGraphicFramePr>
        <p:xfrm>
          <a:off x="914400" y="685800"/>
          <a:ext cx="73025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8" name="Document" r:id="rId4" imgW="7301323" imgH="707890" progId="Word.Document.12">
                  <p:embed/>
                </p:oleObj>
              </mc:Choice>
              <mc:Fallback>
                <p:oleObj name="Document" r:id="rId4" imgW="7301323" imgH="70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80646"/>
              </p:ext>
            </p:extLst>
          </p:nvPr>
        </p:nvGraphicFramePr>
        <p:xfrm>
          <a:off x="914400" y="1143000"/>
          <a:ext cx="7300912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Document" r:id="rId6" imgW="7301323" imgH="3123212" progId="Word.Document.12">
                  <p:embed/>
                </p:oleObj>
              </mc:Choice>
              <mc:Fallback>
                <p:oleObj name="Document" r:id="rId6" imgW="7301323" imgH="31232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12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3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501916"/>
              </p:ext>
            </p:extLst>
          </p:nvPr>
        </p:nvGraphicFramePr>
        <p:xfrm>
          <a:off x="914400" y="685800"/>
          <a:ext cx="73025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2" name="Document" r:id="rId3" imgW="7301323" imgH="591948" progId="Word.Document.12">
                  <p:embed/>
                </p:oleObj>
              </mc:Choice>
              <mc:Fallback>
                <p:oleObj name="Document" r:id="rId3" imgW="7301323" imgH="591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66124"/>
              </p:ext>
            </p:extLst>
          </p:nvPr>
        </p:nvGraphicFramePr>
        <p:xfrm>
          <a:off x="914400" y="1120775"/>
          <a:ext cx="7361238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3" name="Document" r:id="rId5" imgW="7377498" imgH="3685275" progId="Word.Document.12">
                  <p:embed/>
                </p:oleObj>
              </mc:Choice>
              <mc:Fallback>
                <p:oleObj name="Document" r:id="rId5" imgW="7377498" imgH="36852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0775"/>
                        <a:ext cx="7361238" cy="366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2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0908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189264"/>
              </p:ext>
            </p:extLst>
          </p:nvPr>
        </p:nvGraphicFramePr>
        <p:xfrm>
          <a:off x="914400" y="1081087"/>
          <a:ext cx="7300912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7" name="Document" r:id="rId5" imgW="7301323" imgH="3110610" progId="Word.Document.12">
                  <p:embed/>
                </p:oleObj>
              </mc:Choice>
              <mc:Fallback>
                <p:oleObj name="Document" r:id="rId5" imgW="7301323" imgH="3110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1087"/>
                        <a:ext cx="7300912" cy="310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7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8294"/>
              </p:ext>
            </p:extLst>
          </p:nvPr>
        </p:nvGraphicFramePr>
        <p:xfrm>
          <a:off x="914400" y="685800"/>
          <a:ext cx="73025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2" name="Document" r:id="rId4" imgW="7301323" imgH="566024" progId="Word.Document.12">
                  <p:embed/>
                </p:oleObj>
              </mc:Choice>
              <mc:Fallback>
                <p:oleObj name="Document" r:id="rId4" imgW="7301323" imgH="566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640783"/>
              </p:ext>
            </p:extLst>
          </p:nvPr>
        </p:nvGraphicFramePr>
        <p:xfrm>
          <a:off x="914400" y="1129652"/>
          <a:ext cx="7560585" cy="146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3" name="Document" r:id="rId6" imgW="7560585" imgH="1460787" progId="Word.Document.12">
                  <p:embed/>
                </p:oleObj>
              </mc:Choice>
              <mc:Fallback>
                <p:oleObj name="Document" r:id="rId6" imgW="7560585" imgH="1460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29652"/>
                        <a:ext cx="7560585" cy="1461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7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016212"/>
              </p:ext>
            </p:extLst>
          </p:nvPr>
        </p:nvGraphicFramePr>
        <p:xfrm>
          <a:off x="914400" y="685800"/>
          <a:ext cx="7302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4" name="Document" r:id="rId3" imgW="7301323" imgH="759379" progId="Word.Document.12">
                  <p:embed/>
                </p:oleObj>
              </mc:Choice>
              <mc:Fallback>
                <p:oleObj name="Document" r:id="rId3" imgW="7301323" imgH="759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098922"/>
              </p:ext>
            </p:extLst>
          </p:nvPr>
        </p:nvGraphicFramePr>
        <p:xfrm>
          <a:off x="914400" y="1120775"/>
          <a:ext cx="7302500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5" name="Document" r:id="rId5" imgW="7301323" imgH="2535944" progId="Word.Document.12">
                  <p:embed/>
                </p:oleObj>
              </mc:Choice>
              <mc:Fallback>
                <p:oleObj name="Document" r:id="rId5" imgW="7301323" imgH="2535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0775"/>
                        <a:ext cx="7302500" cy="253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8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3776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7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43000"/>
            <a:ext cx="730348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40602"/>
              </p:ext>
            </p:extLst>
          </p:nvPr>
        </p:nvGraphicFramePr>
        <p:xfrm>
          <a:off x="914400" y="685800"/>
          <a:ext cx="7302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3" name="Document" r:id="rId3" imgW="7301323" imgH="913487" progId="Word.Document.12">
                  <p:embed/>
                </p:oleObj>
              </mc:Choice>
              <mc:Fallback>
                <p:oleObj name="Document" r:id="rId3" imgW="7301323" imgH="913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45133"/>
              </p:ext>
            </p:extLst>
          </p:nvPr>
        </p:nvGraphicFramePr>
        <p:xfrm>
          <a:off x="914400" y="1143000"/>
          <a:ext cx="7300912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4" name="Document" r:id="rId5" imgW="7301323" imgH="1471950" progId="Word.Document.12">
                  <p:embed/>
                </p:oleObj>
              </mc:Choice>
              <mc:Fallback>
                <p:oleObj name="Document" r:id="rId5" imgW="7301323" imgH="1471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47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6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52966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894084"/>
              </p:ext>
            </p:extLst>
          </p:nvPr>
        </p:nvGraphicFramePr>
        <p:xfrm>
          <a:off x="914400" y="1143000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7" name="Document" r:id="rId5" imgW="7301323" imgH="4091789" progId="Word.Document.12">
                  <p:embed/>
                </p:oleObj>
              </mc:Choice>
              <mc:Fallback>
                <p:oleObj name="Document" r:id="rId5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6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791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747104"/>
              </p:ext>
            </p:extLst>
          </p:nvPr>
        </p:nvGraphicFramePr>
        <p:xfrm>
          <a:off x="914400" y="1095898"/>
          <a:ext cx="7301323" cy="492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Document" r:id="rId5" imgW="7301323" imgH="4923902" progId="Word.Document.12">
                  <p:embed/>
                </p:oleObj>
              </mc:Choice>
              <mc:Fallback>
                <p:oleObj name="Document" r:id="rId5" imgW="7301323" imgH="4923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5898"/>
                        <a:ext cx="7301323" cy="4923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0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190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84734"/>
              </p:ext>
            </p:extLst>
          </p:nvPr>
        </p:nvGraphicFramePr>
        <p:xfrm>
          <a:off x="914400" y="1143000"/>
          <a:ext cx="7300912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Document" r:id="rId5" imgW="7301323" imgH="4695260" progId="Word.Document.12">
                  <p:embed/>
                </p:oleObj>
              </mc:Choice>
              <mc:Fallback>
                <p:oleObj name="Document" r:id="rId5" imgW="7301323" imgH="4695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1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964083"/>
              </p:ext>
            </p:extLst>
          </p:nvPr>
        </p:nvGraphicFramePr>
        <p:xfrm>
          <a:off x="914400" y="685800"/>
          <a:ext cx="73025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4" name="Document" r:id="rId3" imgW="7301323" imgH="643078" progId="Word.Document.12">
                  <p:embed/>
                </p:oleObj>
              </mc:Choice>
              <mc:Fallback>
                <p:oleObj name="Document" r:id="rId3" imgW="7301323" imgH="643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334448"/>
              </p:ext>
            </p:extLst>
          </p:nvPr>
        </p:nvGraphicFramePr>
        <p:xfrm>
          <a:off x="914400" y="114300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Document" r:id="rId5" imgW="7301323" imgH="4896897" progId="Word.Document.12">
                  <p:embed/>
                </p:oleObj>
              </mc:Choice>
              <mc:Fallback>
                <p:oleObj name="Document" r:id="rId5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4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9259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434824"/>
              </p:ext>
            </p:extLst>
          </p:nvPr>
        </p:nvGraphicFramePr>
        <p:xfrm>
          <a:off x="914400" y="114300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3" name="Document" r:id="rId6" imgW="7301323" imgH="4896897" progId="Word.Document.12">
                  <p:embed/>
                </p:oleObj>
              </mc:Choice>
              <mc:Fallback>
                <p:oleObj name="Document" r:id="rId6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1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69410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813508"/>
              </p:ext>
            </p:extLst>
          </p:nvPr>
        </p:nvGraphicFramePr>
        <p:xfrm>
          <a:off x="914400" y="1090612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Document" r:id="rId5" imgW="7301323" imgH="4091789" progId="Word.Document.12">
                  <p:embed/>
                </p:oleObj>
              </mc:Choice>
              <mc:Fallback>
                <p:oleObj name="Document" r:id="rId5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0612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2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1600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295419"/>
              </p:ext>
            </p:extLst>
          </p:nvPr>
        </p:nvGraphicFramePr>
        <p:xfrm>
          <a:off x="914400" y="1088027"/>
          <a:ext cx="7301323" cy="203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name="Document" r:id="rId5" imgW="7301323" imgH="2036173" progId="Word.Document.12">
                  <p:embed/>
                </p:oleObj>
              </mc:Choice>
              <mc:Fallback>
                <p:oleObj name="Document" r:id="rId5" imgW="7301323" imgH="20361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8027"/>
                        <a:ext cx="7301323" cy="203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0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0051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45852"/>
              </p:ext>
            </p:extLst>
          </p:nvPr>
        </p:nvGraphicFramePr>
        <p:xfrm>
          <a:off x="914400" y="1130300"/>
          <a:ext cx="7300912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name="Document" r:id="rId5" imgW="7301323" imgH="2680331" progId="Word.Document.12">
                  <p:embed/>
                </p:oleObj>
              </mc:Choice>
              <mc:Fallback>
                <p:oleObj name="Document" r:id="rId5" imgW="7301323" imgH="26803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0300"/>
                        <a:ext cx="7300912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9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36420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948556"/>
              </p:ext>
            </p:extLst>
          </p:nvPr>
        </p:nvGraphicFramePr>
        <p:xfrm>
          <a:off x="914400" y="1118264"/>
          <a:ext cx="7560585" cy="467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Document" r:id="rId5" imgW="7560585" imgH="4672936" progId="Word.Document.12">
                  <p:embed/>
                </p:oleObj>
              </mc:Choice>
              <mc:Fallback>
                <p:oleObj name="Document" r:id="rId5" imgW="7560585" imgH="46729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8264"/>
                        <a:ext cx="7560585" cy="4672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6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11702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684103"/>
              </p:ext>
            </p:extLst>
          </p:nvPr>
        </p:nvGraphicFramePr>
        <p:xfrm>
          <a:off x="914400" y="1468437"/>
          <a:ext cx="730091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Document" r:id="rId5" imgW="7301323" imgH="665402" progId="Word.Document.12">
                  <p:embed/>
                </p:oleObj>
              </mc:Choice>
              <mc:Fallback>
                <p:oleObj name="Document" r:id="rId5" imgW="7301323" imgH="6654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68437"/>
                        <a:ext cx="7300912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9136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545929"/>
              </p:ext>
            </p:extLst>
          </p:nvPr>
        </p:nvGraphicFramePr>
        <p:xfrm>
          <a:off x="914400" y="1131888"/>
          <a:ext cx="72802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Document" r:id="rId6" imgW="7301323" imgH="2526223" progId="Word.Document.12">
                  <p:embed/>
                </p:oleObj>
              </mc:Choice>
              <mc:Fallback>
                <p:oleObj name="Document" r:id="rId6" imgW="7301323" imgH="25262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31888"/>
                        <a:ext cx="7280275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1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018862"/>
              </p:ext>
            </p:extLst>
          </p:nvPr>
        </p:nvGraphicFramePr>
        <p:xfrm>
          <a:off x="914400" y="685800"/>
          <a:ext cx="7302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8" name="Document" r:id="rId3" imgW="7301323" imgH="720492" progId="Word.Document.12">
                  <p:embed/>
                </p:oleObj>
              </mc:Choice>
              <mc:Fallback>
                <p:oleObj name="Document" r:id="rId3" imgW="7301323" imgH="720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834829"/>
              </p:ext>
            </p:extLst>
          </p:nvPr>
        </p:nvGraphicFramePr>
        <p:xfrm>
          <a:off x="914400" y="1143000"/>
          <a:ext cx="7560585" cy="516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9" name="Document" r:id="rId5" imgW="7560585" imgH="5167666" progId="Word.Document.12">
                  <p:embed/>
                </p:oleObj>
              </mc:Choice>
              <mc:Fallback>
                <p:oleObj name="Document" r:id="rId5" imgW="7560585" imgH="5167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60585" cy="5167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4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45807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11747"/>
              </p:ext>
            </p:extLst>
          </p:nvPr>
        </p:nvGraphicFramePr>
        <p:xfrm>
          <a:off x="914400" y="112395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Document" r:id="rId5" imgW="7301323" imgH="4896897" progId="Word.Document.12">
                  <p:embed/>
                </p:oleObj>
              </mc:Choice>
              <mc:Fallback>
                <p:oleObj name="Document" r:id="rId5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395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5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42378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68662"/>
              </p:ext>
            </p:extLst>
          </p:nvPr>
        </p:nvGraphicFramePr>
        <p:xfrm>
          <a:off x="914400" y="1084263"/>
          <a:ext cx="73025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Document" r:id="rId5" imgW="7301323" imgH="2420003" progId="Word.Document.12">
                  <p:embed/>
                </p:oleObj>
              </mc:Choice>
              <mc:Fallback>
                <p:oleObj name="Document" r:id="rId5" imgW="7301323" imgH="2420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4263"/>
                        <a:ext cx="7302500" cy="242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9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39826"/>
              </p:ext>
            </p:extLst>
          </p:nvPr>
        </p:nvGraphicFramePr>
        <p:xfrm>
          <a:off x="914400" y="685800"/>
          <a:ext cx="73025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4" name="Document" r:id="rId3" imgW="7301323" imgH="617873" progId="Word.Document.12">
                  <p:embed/>
                </p:oleObj>
              </mc:Choice>
              <mc:Fallback>
                <p:oleObj name="Document" r:id="rId3" imgW="7301323" imgH="6178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352041"/>
              </p:ext>
            </p:extLst>
          </p:nvPr>
        </p:nvGraphicFramePr>
        <p:xfrm>
          <a:off x="914400" y="1066800"/>
          <a:ext cx="7560585" cy="369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Document" r:id="rId5" imgW="7560585" imgH="3693196" progId="Word.Document.12">
                  <p:embed/>
                </p:oleObj>
              </mc:Choice>
              <mc:Fallback>
                <p:oleObj name="Document" r:id="rId5" imgW="7560585" imgH="3693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560585" cy="3693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681126"/>
              </p:ext>
            </p:extLst>
          </p:nvPr>
        </p:nvGraphicFramePr>
        <p:xfrm>
          <a:off x="914400" y="685800"/>
          <a:ext cx="730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Document" r:id="rId3" imgW="7301323" imgH="836073" progId="Word.Document.12">
                  <p:embed/>
                </p:oleObj>
              </mc:Choice>
              <mc:Fallback>
                <p:oleObj name="Document" r:id="rId3" imgW="7301323" imgH="836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304451"/>
              </p:ext>
            </p:extLst>
          </p:nvPr>
        </p:nvGraphicFramePr>
        <p:xfrm>
          <a:off x="914400" y="1447800"/>
          <a:ext cx="7300912" cy="270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Document" r:id="rId5" imgW="7301323" imgH="2707336" progId="Word.Document.12">
                  <p:embed/>
                </p:oleObj>
              </mc:Choice>
              <mc:Fallback>
                <p:oleObj name="Document" r:id="rId5" imgW="7301323" imgH="2707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270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1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87181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91400" cy="18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363720"/>
              </p:ext>
            </p:extLst>
          </p:nvPr>
        </p:nvGraphicFramePr>
        <p:xfrm>
          <a:off x="914400" y="685800"/>
          <a:ext cx="73025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6" name="Document" r:id="rId3" imgW="7301323" imgH="784584" progId="Word.Document.12">
                  <p:embed/>
                </p:oleObj>
              </mc:Choice>
              <mc:Fallback>
                <p:oleObj name="Document" r:id="rId3" imgW="7301323" imgH="7845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055918"/>
              </p:ext>
            </p:extLst>
          </p:nvPr>
        </p:nvGraphicFramePr>
        <p:xfrm>
          <a:off x="914400" y="1447800"/>
          <a:ext cx="7302500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7" name="Document" r:id="rId5" imgW="7301323" imgH="3849105" progId="Word.Document.12">
                  <p:embed/>
                </p:oleObj>
              </mc:Choice>
              <mc:Fallback>
                <p:oleObj name="Document" r:id="rId5" imgW="7301323" imgH="38491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2500" cy="384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6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07884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27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131294"/>
              </p:ext>
            </p:extLst>
          </p:nvPr>
        </p:nvGraphicFramePr>
        <p:xfrm>
          <a:off x="914400" y="685800"/>
          <a:ext cx="7302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Document" r:id="rId3" imgW="7301323" imgH="746057" progId="Word.Document.12">
                  <p:embed/>
                </p:oleObj>
              </mc:Choice>
              <mc:Fallback>
                <p:oleObj name="Document" r:id="rId3" imgW="7301323" imgH="746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85059"/>
              </p:ext>
            </p:extLst>
          </p:nvPr>
        </p:nvGraphicFramePr>
        <p:xfrm>
          <a:off x="914400" y="1154113"/>
          <a:ext cx="7302500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5" name="Document" r:id="rId5" imgW="7301323" imgH="3797615" progId="Word.Document.12">
                  <p:embed/>
                </p:oleObj>
              </mc:Choice>
              <mc:Fallback>
                <p:oleObj name="Document" r:id="rId5" imgW="7301323" imgH="37976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4113"/>
                        <a:ext cx="7302500" cy="379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8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334878"/>
              </p:ext>
            </p:extLst>
          </p:nvPr>
        </p:nvGraphicFramePr>
        <p:xfrm>
          <a:off x="914400" y="685800"/>
          <a:ext cx="7302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0" name="Document" r:id="rId3" imgW="7301323" imgH="501572" progId="Word.Document.12">
                  <p:embed/>
                </p:oleObj>
              </mc:Choice>
              <mc:Fallback>
                <p:oleObj name="Document" r:id="rId3" imgW="7301323" imgH="501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164590"/>
            <a:ext cx="5551832" cy="340741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69684"/>
              </p:ext>
            </p:extLst>
          </p:nvPr>
        </p:nvGraphicFramePr>
        <p:xfrm>
          <a:off x="914400" y="4648200"/>
          <a:ext cx="73152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1" name="Document" r:id="rId6" imgW="7301323" imgH="1588251" progId="Word.Document.12">
                  <p:embed/>
                </p:oleObj>
              </mc:Choice>
              <mc:Fallback>
                <p:oleObj name="Document" r:id="rId6" imgW="7301323" imgH="15882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4648200"/>
                        <a:ext cx="7315200" cy="158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4456"/>
              </p:ext>
            </p:extLst>
          </p:nvPr>
        </p:nvGraphicFramePr>
        <p:xfrm>
          <a:off x="914400" y="685800"/>
          <a:ext cx="73025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2" name="Document" r:id="rId3" imgW="7301323" imgH="681965" progId="Word.Document.12">
                  <p:embed/>
                </p:oleObj>
              </mc:Choice>
              <mc:Fallback>
                <p:oleObj name="Document" r:id="rId3" imgW="7301323" imgH="681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16592"/>
              </p:ext>
            </p:extLst>
          </p:nvPr>
        </p:nvGraphicFramePr>
        <p:xfrm>
          <a:off x="914400" y="1143000"/>
          <a:ext cx="7300912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3" name="Document" r:id="rId5" imgW="7301323" imgH="3486879" progId="Word.Document.12">
                  <p:embed/>
                </p:oleObj>
              </mc:Choice>
              <mc:Fallback>
                <p:oleObj name="Document" r:id="rId5" imgW="7301323" imgH="3486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48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8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50677"/>
              </p:ext>
            </p:extLst>
          </p:nvPr>
        </p:nvGraphicFramePr>
        <p:xfrm>
          <a:off x="914400" y="685800"/>
          <a:ext cx="7302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Document" r:id="rId3" imgW="7301323" imgH="733454" progId="Word.Document.12">
                  <p:embed/>
                </p:oleObj>
              </mc:Choice>
              <mc:Fallback>
                <p:oleObj name="Document" r:id="rId3" imgW="7301323" imgH="7334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682394"/>
              </p:ext>
            </p:extLst>
          </p:nvPr>
        </p:nvGraphicFramePr>
        <p:xfrm>
          <a:off x="914400" y="1177925"/>
          <a:ext cx="7300912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7" name="Document" r:id="rId5" imgW="7301323" imgH="2480134" progId="Word.Document.12">
                  <p:embed/>
                </p:oleObj>
              </mc:Choice>
              <mc:Fallback>
                <p:oleObj name="Document" r:id="rId5" imgW="7301323" imgH="24801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77925"/>
                        <a:ext cx="7300912" cy="247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0005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343770"/>
              </p:ext>
            </p:extLst>
          </p:nvPr>
        </p:nvGraphicFramePr>
        <p:xfrm>
          <a:off x="914400" y="1143000"/>
          <a:ext cx="7301323" cy="167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Document" r:id="rId5" imgW="7301323" imgH="1673586" progId="Word.Document.12">
                  <p:embed/>
                </p:oleObj>
              </mc:Choice>
              <mc:Fallback>
                <p:oleObj name="Document" r:id="rId5" imgW="7301323" imgH="1673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673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0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69405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0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17305"/>
              </p:ext>
            </p:extLst>
          </p:nvPr>
        </p:nvGraphicFramePr>
        <p:xfrm>
          <a:off x="914400" y="1487164"/>
          <a:ext cx="7301323" cy="194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1" name="Document" r:id="rId5" imgW="7301323" imgH="1941836" progId="Word.Document.12">
                  <p:embed/>
                </p:oleObj>
              </mc:Choice>
              <mc:Fallback>
                <p:oleObj name="Document" r:id="rId5" imgW="7301323" imgH="1941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87164"/>
                        <a:ext cx="7301323" cy="194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0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052481"/>
              </p:ext>
            </p:extLst>
          </p:nvPr>
        </p:nvGraphicFramePr>
        <p:xfrm>
          <a:off x="914400" y="233363"/>
          <a:ext cx="73025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6" name="Document" r:id="rId3" imgW="7301323" imgH="604551" progId="Word.Document.12">
                  <p:embed/>
                </p:oleObj>
              </mc:Choice>
              <mc:Fallback>
                <p:oleObj name="Document" r:id="rId3" imgW="7301323" imgH="6045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33363"/>
                        <a:ext cx="7302500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563900"/>
              </p:ext>
            </p:extLst>
          </p:nvPr>
        </p:nvGraphicFramePr>
        <p:xfrm>
          <a:off x="914400" y="533400"/>
          <a:ext cx="7560585" cy="510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7" name="Document" r:id="rId5" imgW="7560585" imgH="5106095" progId="Word.Document.12">
                  <p:embed/>
                </p:oleObj>
              </mc:Choice>
              <mc:Fallback>
                <p:oleObj name="Document" r:id="rId5" imgW="7560585" imgH="5106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533400"/>
                        <a:ext cx="7560585" cy="510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1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263468"/>
              </p:ext>
            </p:extLst>
          </p:nvPr>
        </p:nvGraphicFramePr>
        <p:xfrm>
          <a:off x="914400" y="685800"/>
          <a:ext cx="73025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8" name="Document" r:id="rId3" imgW="7301323" imgH="553061" progId="Word.Document.12">
                  <p:embed/>
                </p:oleObj>
              </mc:Choice>
              <mc:Fallback>
                <p:oleObj name="Document" r:id="rId3" imgW="7301323" imgH="553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28323"/>
              </p:ext>
            </p:extLst>
          </p:nvPr>
        </p:nvGraphicFramePr>
        <p:xfrm>
          <a:off x="914400" y="1143000"/>
          <a:ext cx="7300912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9" name="Document" r:id="rId5" imgW="7301323" imgH="3096207" progId="Word.Document.12">
                  <p:embed/>
                </p:oleObj>
              </mc:Choice>
              <mc:Fallback>
                <p:oleObj name="Document" r:id="rId5" imgW="7301323" imgH="3096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9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7643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597970"/>
              </p:ext>
            </p:extLst>
          </p:nvPr>
        </p:nvGraphicFramePr>
        <p:xfrm>
          <a:off x="914400" y="1109662"/>
          <a:ext cx="73152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3" name="Document" r:id="rId5" imgW="7301323" imgH="2328186" progId="Word.Document.12">
                  <p:embed/>
                </p:oleObj>
              </mc:Choice>
              <mc:Fallback>
                <p:oleObj name="Document" r:id="rId5" imgW="7301323" imgH="2328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9662"/>
                        <a:ext cx="7315200" cy="231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2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2667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833970"/>
              </p:ext>
            </p:extLst>
          </p:nvPr>
        </p:nvGraphicFramePr>
        <p:xfrm>
          <a:off x="914400" y="1104280"/>
          <a:ext cx="7560585" cy="240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9" name="Document" r:id="rId5" imgW="7560585" imgH="2400920" progId="Word.Document.12">
                  <p:embed/>
                </p:oleObj>
              </mc:Choice>
              <mc:Fallback>
                <p:oleObj name="Document" r:id="rId5" imgW="7560585" imgH="2400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4280"/>
                        <a:ext cx="7560585" cy="240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2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95823"/>
              </p:ext>
            </p:extLst>
          </p:nvPr>
        </p:nvGraphicFramePr>
        <p:xfrm>
          <a:off x="914400" y="685800"/>
          <a:ext cx="73025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0" name="Document" r:id="rId3" imgW="7301323" imgH="553061" progId="Word.Document.12">
                  <p:embed/>
                </p:oleObj>
              </mc:Choice>
              <mc:Fallback>
                <p:oleObj name="Document" r:id="rId3" imgW="7301323" imgH="553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09502"/>
              </p:ext>
            </p:extLst>
          </p:nvPr>
        </p:nvGraphicFramePr>
        <p:xfrm>
          <a:off x="914400" y="1106487"/>
          <a:ext cx="7300912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1" name="Document" r:id="rId5" imgW="7301323" imgH="1484552" progId="Word.Document.12">
                  <p:embed/>
                </p:oleObj>
              </mc:Choice>
              <mc:Fallback>
                <p:oleObj name="Document" r:id="rId5" imgW="7301323" imgH="1484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6487"/>
                        <a:ext cx="7300912" cy="148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5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162820"/>
              </p:ext>
            </p:extLst>
          </p:nvPr>
        </p:nvGraphicFramePr>
        <p:xfrm>
          <a:off x="914400" y="182922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82922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44524"/>
              </p:ext>
            </p:extLst>
          </p:nvPr>
        </p:nvGraphicFramePr>
        <p:xfrm>
          <a:off x="914400" y="1143000"/>
          <a:ext cx="7300912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9" name="Document" r:id="rId5" imgW="7301323" imgH="4909499" progId="Word.Document.12">
                  <p:embed/>
                </p:oleObj>
              </mc:Choice>
              <mc:Fallback>
                <p:oleObj name="Document" r:id="rId5" imgW="7301323" imgH="49094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90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4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768638"/>
              </p:ext>
            </p:extLst>
          </p:nvPr>
        </p:nvGraphicFramePr>
        <p:xfrm>
          <a:off x="914400" y="685800"/>
          <a:ext cx="73025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name="Document" r:id="rId3" imgW="7301323" imgH="604551" progId="Word.Document.12">
                  <p:embed/>
                </p:oleObj>
              </mc:Choice>
              <mc:Fallback>
                <p:oleObj name="Document" r:id="rId3" imgW="7301323" imgH="6045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01606"/>
              </p:ext>
            </p:extLst>
          </p:nvPr>
        </p:nvGraphicFramePr>
        <p:xfrm>
          <a:off x="914400" y="1108075"/>
          <a:ext cx="73009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8" name="Document" r:id="rId5" imgW="7301323" imgH="263568" progId="Word.Document.12">
                  <p:embed/>
                </p:oleObj>
              </mc:Choice>
              <mc:Fallback>
                <p:oleObj name="Document" r:id="rId5" imgW="7301323" imgH="2635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8075"/>
                        <a:ext cx="7300912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3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325212"/>
              </p:ext>
            </p:extLst>
          </p:nvPr>
        </p:nvGraphicFramePr>
        <p:xfrm>
          <a:off x="914400" y="685800"/>
          <a:ext cx="73025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0" name="Document" r:id="rId3" imgW="7301323" imgH="707890" progId="Word.Document.12">
                  <p:embed/>
                </p:oleObj>
              </mc:Choice>
              <mc:Fallback>
                <p:oleObj name="Document" r:id="rId3" imgW="7301323" imgH="70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860889"/>
              </p:ext>
            </p:extLst>
          </p:nvPr>
        </p:nvGraphicFramePr>
        <p:xfrm>
          <a:off x="914400" y="1107889"/>
          <a:ext cx="7301323" cy="300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1" name="Document" r:id="rId5" imgW="7301323" imgH="3007271" progId="Word.Document.12">
                  <p:embed/>
                </p:oleObj>
              </mc:Choice>
              <mc:Fallback>
                <p:oleObj name="Document" r:id="rId5" imgW="7301323" imgH="3007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7889"/>
                        <a:ext cx="7301323" cy="3006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5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64479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37550"/>
              </p:ext>
            </p:extLst>
          </p:nvPr>
        </p:nvGraphicFramePr>
        <p:xfrm>
          <a:off x="914400" y="1100814"/>
          <a:ext cx="7301323" cy="232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Document" r:id="rId5" imgW="7301323" imgH="2329267" progId="Word.Document.12">
                  <p:embed/>
                </p:oleObj>
              </mc:Choice>
              <mc:Fallback>
                <p:oleObj name="Document" r:id="rId5" imgW="7301323" imgH="23292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0814"/>
                        <a:ext cx="7301323" cy="2328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4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94916"/>
              </p:ext>
            </p:extLst>
          </p:nvPr>
        </p:nvGraphicFramePr>
        <p:xfrm>
          <a:off x="914400" y="685800"/>
          <a:ext cx="7301323" cy="56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0" name="Document" r:id="rId3" imgW="7301323" imgH="568904" progId="Word.Document.12">
                  <p:embed/>
                </p:oleObj>
              </mc:Choice>
              <mc:Fallback>
                <p:oleObj name="Document" r:id="rId3" imgW="7301323" imgH="568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6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96772"/>
              </p:ext>
            </p:extLst>
          </p:nvPr>
        </p:nvGraphicFramePr>
        <p:xfrm>
          <a:off x="914400" y="1095940"/>
          <a:ext cx="7301323" cy="469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Document" r:id="rId5" imgW="7301323" imgH="4695260" progId="Word.Document.12">
                  <p:embed/>
                </p:oleObj>
              </mc:Choice>
              <mc:Fallback>
                <p:oleObj name="Document" r:id="rId5" imgW="7301323" imgH="4695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5940"/>
                        <a:ext cx="7301323" cy="469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9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787025"/>
              </p:ext>
            </p:extLst>
          </p:nvPr>
        </p:nvGraphicFramePr>
        <p:xfrm>
          <a:off x="914400" y="685800"/>
          <a:ext cx="7292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4" name="Document" r:id="rId3" imgW="7301323" imgH="917448" progId="Word.Document.12">
                  <p:embed/>
                </p:oleObj>
              </mc:Choice>
              <mc:Fallback>
                <p:oleObj name="Document" r:id="rId3" imgW="7301323" imgH="91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107910"/>
              </p:ext>
            </p:extLst>
          </p:nvPr>
        </p:nvGraphicFramePr>
        <p:xfrm>
          <a:off x="990600" y="1117017"/>
          <a:ext cx="7377498" cy="231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" name="Document" r:id="rId5" imgW="7377498" imgH="2311983" progId="Word.Document.12">
                  <p:embed/>
                </p:oleObj>
              </mc:Choice>
              <mc:Fallback>
                <p:oleObj name="Document" r:id="rId5" imgW="7377498" imgH="2311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117017"/>
                        <a:ext cx="7377498" cy="231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3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3031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352603"/>
              </p:ext>
            </p:extLst>
          </p:nvPr>
        </p:nvGraphicFramePr>
        <p:xfrm>
          <a:off x="914400" y="1091578"/>
          <a:ext cx="7377498" cy="165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Document" r:id="rId5" imgW="7377498" imgH="1651622" progId="Word.Document.12">
                  <p:embed/>
                </p:oleObj>
              </mc:Choice>
              <mc:Fallback>
                <p:oleObj name="Document" r:id="rId5" imgW="7377498" imgH="1651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1578"/>
                        <a:ext cx="7377498" cy="1651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1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10682</TotalTime>
  <Words>1241</Words>
  <Application>Microsoft Office PowerPoint</Application>
  <PresentationFormat>On-screen Show (4:3)</PresentationFormat>
  <Paragraphs>244</Paragraphs>
  <Slides>58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Arial Narrow</vt:lpstr>
      <vt:lpstr>Times New Roman</vt:lpstr>
      <vt:lpstr>Wingdings</vt:lpstr>
      <vt:lpstr>Slide with title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Microsoft account</cp:lastModifiedBy>
  <cp:revision>77</cp:revision>
  <dcterms:created xsi:type="dcterms:W3CDTF">2010-11-30T18:46:51Z</dcterms:created>
  <dcterms:modified xsi:type="dcterms:W3CDTF">2022-09-29T14:48:36Z</dcterms:modified>
</cp:coreProperties>
</file>