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104" d="100"/>
          <a:sy n="104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Word_Document1919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Microsoft_Word_Document222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Microsoft_Word_Document2424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Word_Document2626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Word_Document282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Word_Document33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Word_Document55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package" Target="../embeddings/Microsoft_Word_Document1010.docx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Word_Document121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Word_Document141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0981686"/>
              </p:ext>
            </p:extLst>
          </p:nvPr>
        </p:nvGraphicFramePr>
        <p:xfrm>
          <a:off x="914400" y="1600200"/>
          <a:ext cx="7301323" cy="2959022"/>
        </p:xfrm>
        <a:graphic>
          <a:graphicData uri="http://schemas.openxmlformats.org/presentationml/2006/ole">
            <p:oleObj spid="_x0000_s6148" name="Document" r:id="rId3" imgW="7301323" imgH="295902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7872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9716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0244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405" y="1137285"/>
            <a:ext cx="5751195" cy="44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69859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1268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5405" y="1143000"/>
            <a:ext cx="5751195" cy="49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86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308032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2292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820" y="1146175"/>
            <a:ext cx="618998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60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49428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3318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4269864"/>
              </p:ext>
            </p:extLst>
          </p:nvPr>
        </p:nvGraphicFramePr>
        <p:xfrm>
          <a:off x="914400" y="1143000"/>
          <a:ext cx="7560585" cy="4149400"/>
        </p:xfrm>
        <a:graphic>
          <a:graphicData uri="http://schemas.openxmlformats.org/presentationml/2006/ole">
            <p:oleObj spid="_x0000_s13319" name="Document" r:id="rId4" imgW="7560585" imgH="4149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9358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480871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4340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09980"/>
            <a:ext cx="7010400" cy="50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99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317766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5366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4039810"/>
              </p:ext>
            </p:extLst>
          </p:nvPr>
        </p:nvGraphicFramePr>
        <p:xfrm>
          <a:off x="914400" y="1143000"/>
          <a:ext cx="7300912" cy="1160463"/>
        </p:xfrm>
        <a:graphic>
          <a:graphicData uri="http://schemas.openxmlformats.org/presentationml/2006/ole">
            <p:oleObj spid="_x0000_s15367" name="Document" r:id="rId4" imgW="7301323" imgH="116085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8305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969142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6390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7353260"/>
              </p:ext>
            </p:extLst>
          </p:nvPr>
        </p:nvGraphicFramePr>
        <p:xfrm>
          <a:off x="914400" y="1143000"/>
          <a:ext cx="7301323" cy="3596339"/>
        </p:xfrm>
        <a:graphic>
          <a:graphicData uri="http://schemas.openxmlformats.org/presentationml/2006/ole">
            <p:oleObj spid="_x0000_s16391" name="Document" r:id="rId4" imgW="7301323" imgH="359633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4407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843606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7414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8923845"/>
              </p:ext>
            </p:extLst>
          </p:nvPr>
        </p:nvGraphicFramePr>
        <p:xfrm>
          <a:off x="914400" y="1143000"/>
          <a:ext cx="7300912" cy="1546225"/>
        </p:xfrm>
        <a:graphic>
          <a:graphicData uri="http://schemas.openxmlformats.org/presentationml/2006/ole">
            <p:oleObj spid="_x0000_s17415" name="Document" r:id="rId4" imgW="7301323" imgH="154648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172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938609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8438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803265"/>
              </p:ext>
            </p:extLst>
          </p:nvPr>
        </p:nvGraphicFramePr>
        <p:xfrm>
          <a:off x="914400" y="1143000"/>
          <a:ext cx="7301323" cy="3250315"/>
        </p:xfrm>
        <a:graphic>
          <a:graphicData uri="http://schemas.openxmlformats.org/presentationml/2006/ole">
            <p:oleObj spid="_x0000_s18439" name="Document" r:id="rId4" imgW="7301323" imgH="325031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5407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058794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9460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43000"/>
            <a:ext cx="729122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4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833129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5125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045007"/>
              </p:ext>
            </p:extLst>
          </p:nvPr>
        </p:nvGraphicFramePr>
        <p:xfrm>
          <a:off x="914400" y="1143000"/>
          <a:ext cx="7301323" cy="4966389"/>
        </p:xfrm>
        <a:graphic>
          <a:graphicData uri="http://schemas.openxmlformats.org/presentationml/2006/ole">
            <p:oleObj spid="_x0000_s5126" name="Document" r:id="rId4" imgW="7301323" imgH="496674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7608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430080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20484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02995"/>
            <a:ext cx="7162800" cy="50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05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WinSCP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14271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WinSCP – Synchronize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279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514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54232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4101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6943899"/>
              </p:ext>
            </p:extLst>
          </p:nvPr>
        </p:nvGraphicFramePr>
        <p:xfrm>
          <a:off x="914400" y="1143000"/>
          <a:ext cx="7301323" cy="1981443"/>
        </p:xfrm>
        <a:graphic>
          <a:graphicData uri="http://schemas.openxmlformats.org/presentationml/2006/ole">
            <p:oleObj spid="_x0000_s4102" name="Document" r:id="rId4" imgW="7301323" imgH="19814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8058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24956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3075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17600"/>
            <a:ext cx="7315200" cy="48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975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88657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2052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52525"/>
            <a:ext cx="7325638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99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597435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1033" name="Document" r:id="rId3" imgW="7301323" imgH="426678" progId="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1432553"/>
              </p:ext>
            </p:extLst>
          </p:nvPr>
        </p:nvGraphicFramePr>
        <p:xfrm>
          <a:off x="914400" y="1219200"/>
          <a:ext cx="6953250" cy="2676525"/>
        </p:xfrm>
        <a:graphic>
          <a:graphicData uri="http://schemas.openxmlformats.org/presentationml/2006/ole">
            <p:oleObj spid="_x0000_s1034" name="Visio" r:id="rId4" imgW="4235911" imgH="162055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483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597179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7177" name="Document" r:id="rId3" imgW="7301323" imgH="426678" progId="">
              <p:embed/>
            </p:oleObj>
          </a:graphicData>
        </a:graphic>
      </p:graphicFrame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820" y="1143000"/>
            <a:ext cx="5504180" cy="15906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9178959"/>
              </p:ext>
            </p:extLst>
          </p:nvPr>
        </p:nvGraphicFramePr>
        <p:xfrm>
          <a:off x="914400" y="2895600"/>
          <a:ext cx="7301323" cy="617153"/>
        </p:xfrm>
        <a:graphic>
          <a:graphicData uri="http://schemas.openxmlformats.org/presentationml/2006/ole">
            <p:oleObj spid="_x0000_s7178" name="Document" r:id="rId5" imgW="7301323" imgH="617153" progId="">
              <p:embed/>
            </p:oleObj>
          </a:graphicData>
        </a:graphic>
      </p:graphicFrame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165" y="3519170"/>
            <a:ext cx="6985635" cy="15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31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098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04044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8200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0132516"/>
              </p:ext>
            </p:extLst>
          </p:nvPr>
        </p:nvGraphicFramePr>
        <p:xfrm>
          <a:off x="914400" y="1143000"/>
          <a:ext cx="7300912" cy="4491038"/>
        </p:xfrm>
        <a:graphic>
          <a:graphicData uri="http://schemas.openxmlformats.org/presentationml/2006/ole">
            <p:oleObj spid="_x0000_s8201" name="Document" r:id="rId4" imgW="7301323" imgH="449182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7550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Murach's Java Servlets/JSP (3rd Ed.), C1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301063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p:oleObj spid="_x0000_s9222" name="Document" r:id="rId3" imgW="7301323" imgH="426678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2610773"/>
              </p:ext>
            </p:extLst>
          </p:nvPr>
        </p:nvGraphicFramePr>
        <p:xfrm>
          <a:off x="914400" y="1143000"/>
          <a:ext cx="7301323" cy="3488319"/>
        </p:xfrm>
        <a:graphic>
          <a:graphicData uri="http://schemas.openxmlformats.org/presentationml/2006/ole">
            <p:oleObj spid="_x0000_s9223" name="Document" r:id="rId4" imgW="7301323" imgH="348831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858664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</Template>
  <TotalTime>63</TotalTime>
  <Words>444</Words>
  <Application>Microsoft Office PowerPoint</Application>
  <PresentationFormat>On-screen Show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Master slides_with_titles</vt:lpstr>
      <vt:lpstr>Document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WinSCP</vt:lpstr>
      <vt:lpstr>WinSCP – Synchronize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David</dc:creator>
  <cp:lastModifiedBy>ajkombol</cp:lastModifiedBy>
  <cp:revision>8</cp:revision>
  <dcterms:created xsi:type="dcterms:W3CDTF">2014-05-29T15:43:39Z</dcterms:created>
  <dcterms:modified xsi:type="dcterms:W3CDTF">2015-05-28T18:30:36Z</dcterms:modified>
</cp:coreProperties>
</file>