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55"/>
  </p:notesMasterIdLst>
  <p:handoutMasterIdLst>
    <p:handoutMasterId r:id="rId56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86452" autoAdjust="0"/>
  </p:normalViewPr>
  <p:slideViewPr>
    <p:cSldViewPr>
      <p:cViewPr varScale="1">
        <p:scale>
          <a:sx n="76" d="100"/>
          <a:sy n="76" d="100"/>
        </p:scale>
        <p:origin x="1085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0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image" Target="../media/image63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4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image" Target="../media/image87.emf"/></Relationships>
</file>

<file path=ppt/drawings/_rels/vmlDrawing4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emf"/><Relationship Id="rId1" Type="http://schemas.openxmlformats.org/officeDocument/2006/relationships/image" Target="../media/image89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emf"/><Relationship Id="rId1" Type="http://schemas.openxmlformats.org/officeDocument/2006/relationships/image" Target="../media/image93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image" Target="../media/image95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image" Target="../media/image8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image" Target="../media/image98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image" Target="../media/image100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10/17/2022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23.docx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5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7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9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Word_Document31.docx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3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5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7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9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3.png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3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5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7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49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1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54.emf"/><Relationship Id="rId5" Type="http://schemas.openxmlformats.org/officeDocument/2006/relationships/package" Target="../embeddings/Microsoft_Word_Document53.docx"/><Relationship Id="rId4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6.emf"/><Relationship Id="rId5" Type="http://schemas.openxmlformats.org/officeDocument/2006/relationships/package" Target="../embeddings/Microsoft_Word_Document55.docx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Word_Document57.docx"/><Relationship Id="rId4" Type="http://schemas.openxmlformats.org/officeDocument/2006/relationships/image" Target="../media/image57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0.emf"/><Relationship Id="rId5" Type="http://schemas.openxmlformats.org/officeDocument/2006/relationships/package" Target="../embeddings/Microsoft_Word_Document59.docx"/><Relationship Id="rId4" Type="http://schemas.openxmlformats.org/officeDocument/2006/relationships/image" Target="../media/image5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62.png"/><Relationship Id="rId4" Type="http://schemas.openxmlformats.org/officeDocument/2006/relationships/image" Target="../media/image61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4.emf"/><Relationship Id="rId5" Type="http://schemas.openxmlformats.org/officeDocument/2006/relationships/package" Target="../embeddings/Microsoft_Word_Document62.docx"/><Relationship Id="rId4" Type="http://schemas.openxmlformats.org/officeDocument/2006/relationships/image" Target="../media/image6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6.emf"/><Relationship Id="rId5" Type="http://schemas.openxmlformats.org/officeDocument/2006/relationships/package" Target="../embeddings/Microsoft_Word_Document64.docx"/><Relationship Id="rId4" Type="http://schemas.openxmlformats.org/officeDocument/2006/relationships/image" Target="../media/image65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8.emf"/><Relationship Id="rId5" Type="http://schemas.openxmlformats.org/officeDocument/2006/relationships/package" Target="../embeddings/Microsoft_Word_Document66.docx"/><Relationship Id="rId4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0.emf"/><Relationship Id="rId5" Type="http://schemas.openxmlformats.org/officeDocument/2006/relationships/package" Target="../embeddings/Microsoft_Word_Document68.docx"/><Relationship Id="rId4" Type="http://schemas.openxmlformats.org/officeDocument/2006/relationships/image" Target="../media/image69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2.emf"/><Relationship Id="rId5" Type="http://schemas.openxmlformats.org/officeDocument/2006/relationships/package" Target="../embeddings/Microsoft_Word_Document70.docx"/><Relationship Id="rId4" Type="http://schemas.openxmlformats.org/officeDocument/2006/relationships/image" Target="../media/image7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4.emf"/><Relationship Id="rId5" Type="http://schemas.openxmlformats.org/officeDocument/2006/relationships/package" Target="../embeddings/Microsoft_Word_Document72.docx"/><Relationship Id="rId4" Type="http://schemas.openxmlformats.org/officeDocument/2006/relationships/image" Target="../media/image7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6.png"/><Relationship Id="rId4" Type="http://schemas.openxmlformats.org/officeDocument/2006/relationships/image" Target="../media/image7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8.emf"/><Relationship Id="rId5" Type="http://schemas.openxmlformats.org/officeDocument/2006/relationships/package" Target="../embeddings/Microsoft_Word_Document75.docx"/><Relationship Id="rId4" Type="http://schemas.openxmlformats.org/officeDocument/2006/relationships/image" Target="../media/image77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0.emf"/><Relationship Id="rId5" Type="http://schemas.openxmlformats.org/officeDocument/2006/relationships/package" Target="../embeddings/Microsoft_Word_Document77.docx"/><Relationship Id="rId4" Type="http://schemas.openxmlformats.org/officeDocument/2006/relationships/image" Target="../media/image79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2.emf"/><Relationship Id="rId5" Type="http://schemas.openxmlformats.org/officeDocument/2006/relationships/package" Target="../embeddings/Microsoft_Word_Document79.docx"/><Relationship Id="rId4" Type="http://schemas.openxmlformats.org/officeDocument/2006/relationships/image" Target="../media/image8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4.emf"/><Relationship Id="rId5" Type="http://schemas.openxmlformats.org/officeDocument/2006/relationships/package" Target="../embeddings/Microsoft_Word_Document81.docx"/><Relationship Id="rId4" Type="http://schemas.openxmlformats.org/officeDocument/2006/relationships/image" Target="../media/image8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86.emf"/><Relationship Id="rId5" Type="http://schemas.openxmlformats.org/officeDocument/2006/relationships/package" Target="../embeddings/Microsoft_Word_Document83.docx"/><Relationship Id="rId4" Type="http://schemas.openxmlformats.org/officeDocument/2006/relationships/image" Target="../media/image85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8.emf"/><Relationship Id="rId5" Type="http://schemas.openxmlformats.org/officeDocument/2006/relationships/package" Target="../embeddings/Microsoft_Word_Document85.docx"/><Relationship Id="rId4" Type="http://schemas.openxmlformats.org/officeDocument/2006/relationships/image" Target="../media/image8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90.emf"/><Relationship Id="rId5" Type="http://schemas.openxmlformats.org/officeDocument/2006/relationships/package" Target="../embeddings/Microsoft_Word_Document87.docx"/><Relationship Id="rId4" Type="http://schemas.openxmlformats.org/officeDocument/2006/relationships/image" Target="../media/image89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2.emf"/><Relationship Id="rId5" Type="http://schemas.openxmlformats.org/officeDocument/2006/relationships/package" Target="../embeddings/Microsoft_Word_Document89.docx"/><Relationship Id="rId4" Type="http://schemas.openxmlformats.org/officeDocument/2006/relationships/image" Target="../media/image91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94.emf"/><Relationship Id="rId5" Type="http://schemas.openxmlformats.org/officeDocument/2006/relationships/package" Target="../embeddings/Microsoft_Word_Document91.docx"/><Relationship Id="rId4" Type="http://schemas.openxmlformats.org/officeDocument/2006/relationships/image" Target="../media/image93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6.emf"/><Relationship Id="rId5" Type="http://schemas.openxmlformats.org/officeDocument/2006/relationships/package" Target="../embeddings/Microsoft_Word_Document93.docx"/><Relationship Id="rId4" Type="http://schemas.openxmlformats.org/officeDocument/2006/relationships/image" Target="../media/image9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97.emf"/><Relationship Id="rId5" Type="http://schemas.openxmlformats.org/officeDocument/2006/relationships/package" Target="../embeddings/Microsoft_Word_Document95.docx"/><Relationship Id="rId4" Type="http://schemas.openxmlformats.org/officeDocument/2006/relationships/image" Target="../media/image8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99.emf"/><Relationship Id="rId5" Type="http://schemas.openxmlformats.org/officeDocument/2006/relationships/package" Target="../embeddings/Microsoft_Word_Document97.docx"/><Relationship Id="rId4" Type="http://schemas.openxmlformats.org/officeDocument/2006/relationships/image" Target="../media/image98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1.emf"/><Relationship Id="rId5" Type="http://schemas.openxmlformats.org/officeDocument/2006/relationships/package" Target="../embeddings/Microsoft_Word_Document99.docx"/><Relationship Id="rId4" Type="http://schemas.openxmlformats.org/officeDocument/2006/relationships/image" Target="../media/image100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3.emf"/><Relationship Id="rId5" Type="http://schemas.openxmlformats.org/officeDocument/2006/relationships/package" Target="../embeddings/Microsoft_Word_Document101.docx"/><Relationship Id="rId4" Type="http://schemas.openxmlformats.org/officeDocument/2006/relationships/image" Target="../media/image10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848886"/>
              </p:ext>
            </p:extLst>
          </p:nvPr>
        </p:nvGraphicFramePr>
        <p:xfrm>
          <a:off x="914400" y="1600200"/>
          <a:ext cx="7390023" cy="2309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7390023" imgH="2309103" progId="Word.Document.12">
                  <p:embed/>
                </p:oleObj>
              </mc:Choice>
              <mc:Fallback>
                <p:oleObj name="Document" r:id="rId3" imgW="7390023" imgH="23091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90023" cy="2309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347688"/>
              </p:ext>
            </p:extLst>
          </p:nvPr>
        </p:nvGraphicFramePr>
        <p:xfrm>
          <a:off x="914400" y="685800"/>
          <a:ext cx="7292975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Document" r:id="rId3" imgW="7301323" imgH="863438" progId="Word.Document.12">
                  <p:embed/>
                </p:oleObj>
              </mc:Choice>
              <mc:Fallback>
                <p:oleObj name="Document" r:id="rId3" imgW="7301323" imgH="863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6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20815"/>
              </p:ext>
            </p:extLst>
          </p:nvPr>
        </p:nvGraphicFramePr>
        <p:xfrm>
          <a:off x="914400" y="1447800"/>
          <a:ext cx="7377498" cy="230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Document" r:id="rId5" imgW="7377498" imgH="2304062" progId="Word.Document.12">
                  <p:embed/>
                </p:oleObj>
              </mc:Choice>
              <mc:Fallback>
                <p:oleObj name="Document" r:id="rId5" imgW="7377498" imgH="23040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77498" cy="230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322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149190"/>
              </p:ext>
            </p:extLst>
          </p:nvPr>
        </p:nvGraphicFramePr>
        <p:xfrm>
          <a:off x="914400" y="685800"/>
          <a:ext cx="7292975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name="Document" r:id="rId3" imgW="7301323" imgH="1018987" progId="Word.Document.12">
                  <p:embed/>
                </p:oleObj>
              </mc:Choice>
              <mc:Fallback>
                <p:oleObj name="Document" r:id="rId3" imgW="7301323" imgH="10189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101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47924"/>
              </p:ext>
            </p:extLst>
          </p:nvPr>
        </p:nvGraphicFramePr>
        <p:xfrm>
          <a:off x="914400" y="1447800"/>
          <a:ext cx="7301323" cy="456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Document" r:id="rId5" imgW="7301323" imgH="4562035" progId="Word.Document.12">
                  <p:embed/>
                </p:oleObj>
              </mc:Choice>
              <mc:Fallback>
                <p:oleObj name="Document" r:id="rId5" imgW="7301323" imgH="456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56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341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58814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72273"/>
              </p:ext>
            </p:extLst>
          </p:nvPr>
        </p:nvGraphicFramePr>
        <p:xfrm>
          <a:off x="914400" y="1079067"/>
          <a:ext cx="6654912" cy="1816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Document" r:id="rId5" imgW="6635868" imgH="1816533" progId="Word.Document.12">
                  <p:embed/>
                </p:oleObj>
              </mc:Choice>
              <mc:Fallback>
                <p:oleObj name="Document" r:id="rId5" imgW="6635868" imgH="18165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79067"/>
                        <a:ext cx="6654912" cy="18165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9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695793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915460"/>
              </p:ext>
            </p:extLst>
          </p:nvPr>
        </p:nvGraphicFramePr>
        <p:xfrm>
          <a:off x="914400" y="1087332"/>
          <a:ext cx="7301323" cy="3865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Document" r:id="rId5" imgW="7301323" imgH="3865668" progId="Word.Document.12">
                  <p:embed/>
                </p:oleObj>
              </mc:Choice>
              <mc:Fallback>
                <p:oleObj name="Document" r:id="rId5" imgW="7301323" imgH="38656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7332"/>
                        <a:ext cx="7301323" cy="3865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90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12456"/>
              </p:ext>
            </p:extLst>
          </p:nvPr>
        </p:nvGraphicFramePr>
        <p:xfrm>
          <a:off x="914400" y="685800"/>
          <a:ext cx="7301323" cy="641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Document" r:id="rId3" imgW="7301323" imgH="641998" progId="Word.Document.12">
                  <p:embed/>
                </p:oleObj>
              </mc:Choice>
              <mc:Fallback>
                <p:oleObj name="Document" r:id="rId3" imgW="7301323" imgH="6419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41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9204438"/>
              </p:ext>
            </p:extLst>
          </p:nvPr>
        </p:nvGraphicFramePr>
        <p:xfrm>
          <a:off x="914400" y="1143000"/>
          <a:ext cx="7301323" cy="25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Document" r:id="rId5" imgW="7301323" imgH="2525863" progId="Word.Document.12">
                  <p:embed/>
                </p:oleObj>
              </mc:Choice>
              <mc:Fallback>
                <p:oleObj name="Document" r:id="rId5" imgW="7301323" imgH="25258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2525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251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7994522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2" name="Document" r:id="rId3" imgW="7301323" imgH="542259" progId="Word.Document.12">
                  <p:embed/>
                </p:oleObj>
              </mc:Choice>
              <mc:Fallback>
                <p:oleObj name="Document" r:id="rId3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348475"/>
              </p:ext>
            </p:extLst>
          </p:nvPr>
        </p:nvGraphicFramePr>
        <p:xfrm>
          <a:off x="914400" y="1068388"/>
          <a:ext cx="8159750" cy="429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Document" r:id="rId5" imgW="8246651" imgH="4347264" progId="Word.Document.12">
                  <p:embed/>
                </p:oleObj>
              </mc:Choice>
              <mc:Fallback>
                <p:oleObj name="Document" r:id="rId5" imgW="8246651" imgH="43472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8159750" cy="4291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25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024823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042224"/>
              </p:ext>
            </p:extLst>
          </p:nvPr>
        </p:nvGraphicFramePr>
        <p:xfrm>
          <a:off x="914400" y="1068388"/>
          <a:ext cx="7231063" cy="160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5" name="Document" r:id="rId5" imgW="7313400" imgH="1627661" progId="Word.Document.12">
                  <p:embed/>
                </p:oleObj>
              </mc:Choice>
              <mc:Fallback>
                <p:oleObj name="Document" r:id="rId5" imgW="7313400" imgH="16276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7231063" cy="1604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3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9978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542873"/>
              </p:ext>
            </p:extLst>
          </p:nvPr>
        </p:nvGraphicFramePr>
        <p:xfrm>
          <a:off x="914400" y="1066800"/>
          <a:ext cx="7301323" cy="4810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Document" r:id="rId5" imgW="7321012" imgH="4801891" progId="Word.Document.12">
                  <p:embed/>
                </p:oleObj>
              </mc:Choice>
              <mc:Fallback>
                <p:oleObj name="Document" r:id="rId5" imgW="7321012" imgH="48018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810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36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243504"/>
              </p:ext>
            </p:extLst>
          </p:nvPr>
        </p:nvGraphicFramePr>
        <p:xfrm>
          <a:off x="914400" y="685800"/>
          <a:ext cx="72929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Document" r:id="rId3" imgW="7301323" imgH="564583" progId="Word.Document.12">
                  <p:embed/>
                </p:oleObj>
              </mc:Choice>
              <mc:Fallback>
                <p:oleObj name="Document" r:id="rId3" imgW="7301323" imgH="5645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61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568232"/>
              </p:ext>
            </p:extLst>
          </p:nvPr>
        </p:nvGraphicFramePr>
        <p:xfrm>
          <a:off x="914400" y="1066800"/>
          <a:ext cx="7301323" cy="470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3" name="Document" r:id="rId5" imgW="7301323" imgH="4707502" progId="Word.Document.12">
                  <p:embed/>
                </p:oleObj>
              </mc:Choice>
              <mc:Fallback>
                <p:oleObj name="Document" r:id="rId5" imgW="7301323" imgH="4707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707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14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31775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488492"/>
              </p:ext>
            </p:extLst>
          </p:nvPr>
        </p:nvGraphicFramePr>
        <p:xfrm>
          <a:off x="914400" y="1066800"/>
          <a:ext cx="7301323" cy="436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" name="Document" r:id="rId5" imgW="7301323" imgH="4363999" progId="Word.Document.12">
                  <p:embed/>
                </p:oleObj>
              </mc:Choice>
              <mc:Fallback>
                <p:oleObj name="Document" r:id="rId5" imgW="7301323" imgH="4363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363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401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043827"/>
              </p:ext>
            </p:extLst>
          </p:nvPr>
        </p:nvGraphicFramePr>
        <p:xfrm>
          <a:off x="914400" y="685800"/>
          <a:ext cx="7301323" cy="733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Document" r:id="rId3" imgW="7301323" imgH="733094" progId="Word.Document.12">
                  <p:embed/>
                </p:oleObj>
              </mc:Choice>
              <mc:Fallback>
                <p:oleObj name="Document" r:id="rId3" imgW="7301323" imgH="7330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33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1498722"/>
              </p:ext>
            </p:extLst>
          </p:nvPr>
        </p:nvGraphicFramePr>
        <p:xfrm>
          <a:off x="914400" y="1095237"/>
          <a:ext cx="7301323" cy="26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5" imgW="7301323" imgH="2638923" progId="Word.Document.12">
                  <p:embed/>
                </p:oleObj>
              </mc:Choice>
              <mc:Fallback>
                <p:oleObj name="Document" r:id="rId5" imgW="7301323" imgH="26389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5237"/>
                        <a:ext cx="7301323" cy="26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42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940014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Document" r:id="rId3" imgW="7301323" imgH="509493" progId="Word.Document.12">
                  <p:embed/>
                </p:oleObj>
              </mc:Choice>
              <mc:Fallback>
                <p:oleObj name="Document" r:id="rId3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928532"/>
              </p:ext>
            </p:extLst>
          </p:nvPr>
        </p:nvGraphicFramePr>
        <p:xfrm>
          <a:off x="914400" y="1066800"/>
          <a:ext cx="7301323" cy="38833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1" name="Document" r:id="rId5" imgW="7301323" imgH="3883311" progId="Word.Document.12">
                  <p:embed/>
                </p:oleObj>
              </mc:Choice>
              <mc:Fallback>
                <p:oleObj name="Document" r:id="rId5" imgW="7301323" imgH="38833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38833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6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286996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393" y="1495425"/>
            <a:ext cx="6790807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40576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9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3365"/>
            <a:ext cx="6096000" cy="462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96086"/>
              </p:ext>
            </p:extLst>
          </p:nvPr>
        </p:nvGraphicFramePr>
        <p:xfrm>
          <a:off x="914400" y="685800"/>
          <a:ext cx="729297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2" name="Document" r:id="rId3" imgW="7301323" imgH="653520" progId="Word.Document.12">
                  <p:embed/>
                </p:oleObj>
              </mc:Choice>
              <mc:Fallback>
                <p:oleObj name="Document" r:id="rId3" imgW="7301323" imgH="6535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50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2813601"/>
              </p:ext>
            </p:extLst>
          </p:nvPr>
        </p:nvGraphicFramePr>
        <p:xfrm>
          <a:off x="914400" y="1103711"/>
          <a:ext cx="7301323" cy="354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3" name="Document" r:id="rId5" imgW="7301323" imgH="3544489" progId="Word.Document.12">
                  <p:embed/>
                </p:oleObj>
              </mc:Choice>
              <mc:Fallback>
                <p:oleObj name="Document" r:id="rId5" imgW="7301323" imgH="35444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3711"/>
                        <a:ext cx="7301323" cy="35444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865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0682681"/>
              </p:ext>
            </p:extLst>
          </p:nvPr>
        </p:nvGraphicFramePr>
        <p:xfrm>
          <a:off x="914400" y="685800"/>
          <a:ext cx="72929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6" name="Document" r:id="rId3" imgW="7301323" imgH="442881" progId="Word.Document.12">
                  <p:embed/>
                </p:oleObj>
              </mc:Choice>
              <mc:Fallback>
                <p:oleObj name="Document" r:id="rId3" imgW="7301323" imgH="4428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774493"/>
              </p:ext>
            </p:extLst>
          </p:nvPr>
        </p:nvGraphicFramePr>
        <p:xfrm>
          <a:off x="914400" y="1101725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7" name="Document" r:id="rId5" imgW="7301323" imgH="2480134" progId="Word.Document.12">
                  <p:embed/>
                </p:oleObj>
              </mc:Choice>
              <mc:Fallback>
                <p:oleObj name="Document" r:id="rId5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1725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59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725662"/>
              </p:ext>
            </p:extLst>
          </p:nvPr>
        </p:nvGraphicFramePr>
        <p:xfrm>
          <a:off x="914400" y="685800"/>
          <a:ext cx="730132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Document" r:id="rId3" imgW="7301323" imgH="819150" progId="Word.Document.12">
                  <p:embed/>
                </p:oleObj>
              </mc:Choice>
              <mc:Fallback>
                <p:oleObj name="Document" r:id="rId3" imgW="7301323" imgH="819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6448091"/>
              </p:ext>
            </p:extLst>
          </p:nvPr>
        </p:nvGraphicFramePr>
        <p:xfrm>
          <a:off x="914400" y="1144365"/>
          <a:ext cx="7301323" cy="434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Document" r:id="rId5" imgW="7301323" imgH="4342035" progId="Word.Document.12">
                  <p:embed/>
                </p:oleObj>
              </mc:Choice>
              <mc:Fallback>
                <p:oleObj name="Document" r:id="rId5" imgW="7301323" imgH="43420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4365"/>
                        <a:ext cx="7301323" cy="434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304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9766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696306"/>
              </p:ext>
            </p:extLst>
          </p:nvPr>
        </p:nvGraphicFramePr>
        <p:xfrm>
          <a:off x="914400" y="1117600"/>
          <a:ext cx="7300912" cy="429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5" name="Document" r:id="rId5" imgW="7301323" imgH="4293426" progId="Word.Document.12">
                  <p:embed/>
                </p:oleObj>
              </mc:Choice>
              <mc:Fallback>
                <p:oleObj name="Document" r:id="rId5" imgW="7301323" imgH="42934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7600"/>
                        <a:ext cx="7300912" cy="429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817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88494"/>
              </p:ext>
            </p:extLst>
          </p:nvPr>
        </p:nvGraphicFramePr>
        <p:xfrm>
          <a:off x="914400" y="685800"/>
          <a:ext cx="7292975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Document" r:id="rId3" imgW="7301323" imgH="597709" progId="Word.Document.12">
                  <p:embed/>
                </p:oleObj>
              </mc:Choice>
              <mc:Fallback>
                <p:oleObj name="Document" r:id="rId3" imgW="7301323" imgH="59770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4001313"/>
              </p:ext>
            </p:extLst>
          </p:nvPr>
        </p:nvGraphicFramePr>
        <p:xfrm>
          <a:off x="914400" y="1085850"/>
          <a:ext cx="7875588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Document" r:id="rId5" imgW="7876185" imgH="4499024" progId="Word.Document.12">
                  <p:embed/>
                </p:oleObj>
              </mc:Choice>
              <mc:Fallback>
                <p:oleObj name="Document" r:id="rId5" imgW="7876185" imgH="4499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5850"/>
                        <a:ext cx="7875588" cy="447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902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97763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2897"/>
              </p:ext>
            </p:extLst>
          </p:nvPr>
        </p:nvGraphicFramePr>
        <p:xfrm>
          <a:off x="914400" y="1083815"/>
          <a:ext cx="7301323" cy="3411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93" name="Document" r:id="rId5" imgW="7301323" imgH="3411985" progId="Word.Document.12">
                  <p:embed/>
                </p:oleObj>
              </mc:Choice>
              <mc:Fallback>
                <p:oleObj name="Document" r:id="rId5" imgW="7301323" imgH="3411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3815"/>
                        <a:ext cx="7301323" cy="34119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74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81869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6" name="Document" r:id="rId3" imgW="7301323" imgH="520295" progId="Word.Document.12">
                  <p:embed/>
                </p:oleObj>
              </mc:Choice>
              <mc:Fallback>
                <p:oleObj name="Document" r:id="rId3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61486"/>
              </p:ext>
            </p:extLst>
          </p:nvPr>
        </p:nvGraphicFramePr>
        <p:xfrm>
          <a:off x="914400" y="1142414"/>
          <a:ext cx="7301323" cy="32009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7" name="Document" r:id="rId5" imgW="7301323" imgH="3200986" progId="Word.Document.12">
                  <p:embed/>
                </p:oleObj>
              </mc:Choice>
              <mc:Fallback>
                <p:oleObj name="Document" r:id="rId5" imgW="7301323" imgH="32009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2414"/>
                        <a:ext cx="7301323" cy="32009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088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7377435"/>
              </p:ext>
            </p:extLst>
          </p:nvPr>
        </p:nvGraphicFramePr>
        <p:xfrm>
          <a:off x="914400" y="685800"/>
          <a:ext cx="72929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Document" r:id="rId3" imgW="7301323" imgH="448282" progId="Word.Document.12">
                  <p:embed/>
                </p:oleObj>
              </mc:Choice>
              <mc:Fallback>
                <p:oleObj name="Document" r:id="rId3" imgW="7301323" imgH="4482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412478"/>
              </p:ext>
            </p:extLst>
          </p:nvPr>
        </p:nvGraphicFramePr>
        <p:xfrm>
          <a:off x="914400" y="1079226"/>
          <a:ext cx="7301323" cy="3568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Document" r:id="rId5" imgW="7301323" imgH="3568974" progId="Word.Document.12">
                  <p:embed/>
                </p:oleObj>
              </mc:Choice>
              <mc:Fallback>
                <p:oleObj name="Document" r:id="rId5" imgW="7301323" imgH="35689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79226"/>
                        <a:ext cx="7301323" cy="3568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477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21947"/>
              </p:ext>
            </p:extLst>
          </p:nvPr>
        </p:nvGraphicFramePr>
        <p:xfrm>
          <a:off x="914400" y="685800"/>
          <a:ext cx="7301323" cy="531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Document" r:id="rId3" imgW="7301323" imgH="531457" progId="Word.Document.12">
                  <p:embed/>
                </p:oleObj>
              </mc:Choice>
              <mc:Fallback>
                <p:oleObj name="Document" r:id="rId3" imgW="7301323" imgH="5314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31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887496"/>
              </p:ext>
            </p:extLst>
          </p:nvPr>
        </p:nvGraphicFramePr>
        <p:xfrm>
          <a:off x="914400" y="1120835"/>
          <a:ext cx="7301323" cy="5051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Document" r:id="rId5" imgW="7301323" imgH="5051365" progId="Word.Document.12">
                  <p:embed/>
                </p:oleObj>
              </mc:Choice>
              <mc:Fallback>
                <p:oleObj name="Document" r:id="rId5" imgW="7301323" imgH="50513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835"/>
                        <a:ext cx="7301323" cy="50513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06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451162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4" name="Document" r:id="rId3" imgW="7301323" imgH="509493" progId="Word.Document.12">
                  <p:embed/>
                </p:oleObj>
              </mc:Choice>
              <mc:Fallback>
                <p:oleObj name="Document" r:id="rId3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5585792"/>
              </p:ext>
            </p:extLst>
          </p:nvPr>
        </p:nvGraphicFramePr>
        <p:xfrm>
          <a:off x="914400" y="1107889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Document" r:id="rId5" imgW="7301323" imgH="3006911" progId="Word.Document.12">
                  <p:embed/>
                </p:oleObj>
              </mc:Choice>
              <mc:Fallback>
                <p:oleObj name="Document" r:id="rId5" imgW="7301323" imgH="300691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7889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945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299748"/>
              </p:ext>
            </p:extLst>
          </p:nvPr>
        </p:nvGraphicFramePr>
        <p:xfrm>
          <a:off x="914400" y="685800"/>
          <a:ext cx="7292975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9" name="Document" r:id="rId3" imgW="7301323" imgH="575385" progId="Word.Document.12">
                  <p:embed/>
                </p:oleObj>
              </mc:Choice>
              <mc:Fallback>
                <p:oleObj name="Document" r:id="rId3" imgW="7301323" imgH="575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73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50" y="1137920"/>
            <a:ext cx="4972050" cy="48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1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82834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330846"/>
              </p:ext>
            </p:extLst>
          </p:nvPr>
        </p:nvGraphicFramePr>
        <p:xfrm>
          <a:off x="914400" y="1082475"/>
          <a:ext cx="7301323" cy="417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3" name="Document" r:id="rId5" imgW="7301323" imgH="4175325" progId="Word.Document.12">
                  <p:embed/>
                </p:oleObj>
              </mc:Choice>
              <mc:Fallback>
                <p:oleObj name="Document" r:id="rId5" imgW="7301323" imgH="41753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2475"/>
                        <a:ext cx="7301323" cy="417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12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957548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421316"/>
              </p:ext>
            </p:extLst>
          </p:nvPr>
        </p:nvGraphicFramePr>
        <p:xfrm>
          <a:off x="914400" y="1447800"/>
          <a:ext cx="7301323" cy="2857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Document" r:id="rId5" imgW="7301323" imgH="2857843" progId="Word.Document.12">
                  <p:embed/>
                </p:oleObj>
              </mc:Choice>
              <mc:Fallback>
                <p:oleObj name="Document" r:id="rId5" imgW="7301323" imgH="28578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2857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32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226730"/>
              </p:ext>
            </p:extLst>
          </p:nvPr>
        </p:nvGraphicFramePr>
        <p:xfrm>
          <a:off x="914400" y="685800"/>
          <a:ext cx="7301323" cy="464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1" name="Document" r:id="rId3" imgW="7301323" imgH="464845" progId="Word.Document.12">
                  <p:embed/>
                </p:oleObj>
              </mc:Choice>
              <mc:Fallback>
                <p:oleObj name="Document" r:id="rId3" imgW="7301323" imgH="4648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64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1043316"/>
              </p:ext>
            </p:extLst>
          </p:nvPr>
        </p:nvGraphicFramePr>
        <p:xfrm>
          <a:off x="914400" y="1066800"/>
          <a:ext cx="7301323" cy="45195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Document" r:id="rId5" imgW="7301323" imgH="4519548" progId="Word.Document.12">
                  <p:embed/>
                </p:oleObj>
              </mc:Choice>
              <mc:Fallback>
                <p:oleObj name="Document" r:id="rId5" imgW="7301323" imgH="45195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45195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49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5762571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Document" r:id="rId3" imgW="7301323" imgH="542259" progId="Word.Document.12">
                  <p:embed/>
                </p:oleObj>
              </mc:Choice>
              <mc:Fallback>
                <p:oleObj name="Document" r:id="rId3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472831"/>
              </p:ext>
            </p:extLst>
          </p:nvPr>
        </p:nvGraphicFramePr>
        <p:xfrm>
          <a:off x="914400" y="10668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5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32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4754553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Document" r:id="rId3" imgW="7301323" imgH="542259" progId="Word.Document.12">
                  <p:embed/>
                </p:oleObj>
              </mc:Choice>
              <mc:Fallback>
                <p:oleObj name="Document" r:id="rId3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074498"/>
              </p:ext>
            </p:extLst>
          </p:nvPr>
        </p:nvGraphicFramePr>
        <p:xfrm>
          <a:off x="914400" y="1066800"/>
          <a:ext cx="7301323" cy="1694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Document" r:id="rId5" imgW="7301323" imgH="1694470" progId="Word.Document.12">
                  <p:embed/>
                </p:oleObj>
              </mc:Choice>
              <mc:Fallback>
                <p:oleObj name="Document" r:id="rId5" imgW="7301323" imgH="169447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694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100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426676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Document" r:id="rId3" imgW="7301323" imgH="497971" progId="Word.Document.12">
                  <p:embed/>
                </p:oleObj>
              </mc:Choice>
              <mc:Fallback>
                <p:oleObj name="Document" r:id="rId3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139713"/>
              </p:ext>
            </p:extLst>
          </p:nvPr>
        </p:nvGraphicFramePr>
        <p:xfrm>
          <a:off x="914400" y="10668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5" imgW="7301323" imgH="1649462" progId="Word.Document.12">
                  <p:embed/>
                </p:oleObj>
              </mc:Choice>
              <mc:Fallback>
                <p:oleObj name="Document" r:id="rId5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3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206410"/>
              </p:ext>
            </p:extLst>
          </p:nvPr>
        </p:nvGraphicFramePr>
        <p:xfrm>
          <a:off x="914400" y="685800"/>
          <a:ext cx="7292975" cy="82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7" name="Document" r:id="rId3" imgW="7301323" imgH="830312" progId="Word.Document.12">
                  <p:embed/>
                </p:oleObj>
              </mc:Choice>
              <mc:Fallback>
                <p:oleObj name="Document" r:id="rId3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27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3199"/>
            <a:ext cx="7239000" cy="372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8380171"/>
              </p:ext>
            </p:extLst>
          </p:nvPr>
        </p:nvGraphicFramePr>
        <p:xfrm>
          <a:off x="914400" y="685800"/>
          <a:ext cx="7301323" cy="481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ocument" r:id="rId3" imgW="7301323" imgH="481408" progId="Word.Document.12">
                  <p:embed/>
                </p:oleObj>
              </mc:Choice>
              <mc:Fallback>
                <p:oleObj name="Document" r:id="rId3" imgW="7301323" imgH="4814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814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704786"/>
              </p:ext>
            </p:extLst>
          </p:nvPr>
        </p:nvGraphicFramePr>
        <p:xfrm>
          <a:off x="914400" y="1143000"/>
          <a:ext cx="7301323" cy="303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Document" r:id="rId5" imgW="7301323" imgH="3032835" progId="Word.Document.12">
                  <p:embed/>
                </p:oleObj>
              </mc:Choice>
              <mc:Fallback>
                <p:oleObj name="Document" r:id="rId5" imgW="7301323" imgH="30328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3032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43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050181"/>
              </p:ext>
            </p:extLst>
          </p:nvPr>
        </p:nvGraphicFramePr>
        <p:xfrm>
          <a:off x="914400" y="685800"/>
          <a:ext cx="7301323" cy="83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0" name="Document" r:id="rId3" imgW="7301323" imgH="830312" progId="Word.Document.12">
                  <p:embed/>
                </p:oleObj>
              </mc:Choice>
              <mc:Fallback>
                <p:oleObj name="Document" r:id="rId3" imgW="7301323" imgH="8303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30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105504"/>
              </p:ext>
            </p:extLst>
          </p:nvPr>
        </p:nvGraphicFramePr>
        <p:xfrm>
          <a:off x="914400" y="1108082"/>
          <a:ext cx="7301323" cy="39211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1" name="Document" r:id="rId5" imgW="7301323" imgH="3921118" progId="Word.Document.12">
                  <p:embed/>
                </p:oleObj>
              </mc:Choice>
              <mc:Fallback>
                <p:oleObj name="Document" r:id="rId5" imgW="7301323" imgH="39211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082"/>
                        <a:ext cx="7301323" cy="39211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199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381508"/>
              </p:ext>
            </p:extLst>
          </p:nvPr>
        </p:nvGraphicFramePr>
        <p:xfrm>
          <a:off x="914400" y="685800"/>
          <a:ext cx="7301323" cy="664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4" name="Document" r:id="rId3" imgW="7301323" imgH="664322" progId="Word.Document.12">
                  <p:embed/>
                </p:oleObj>
              </mc:Choice>
              <mc:Fallback>
                <p:oleObj name="Document" r:id="rId3" imgW="7301323" imgH="6643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64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36007"/>
              </p:ext>
            </p:extLst>
          </p:nvPr>
        </p:nvGraphicFramePr>
        <p:xfrm>
          <a:off x="914400" y="1143000"/>
          <a:ext cx="7600950" cy="269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5" name="Document" r:id="rId5" imgW="7613278" imgH="2708416" progId="Word.Document.12">
                  <p:embed/>
                </p:oleObj>
              </mc:Choice>
              <mc:Fallback>
                <p:oleObj name="Document" r:id="rId5" imgW="7613278" imgH="27084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600950" cy="269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99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8706123"/>
              </p:ext>
            </p:extLst>
          </p:nvPr>
        </p:nvGraphicFramePr>
        <p:xfrm>
          <a:off x="914400" y="685800"/>
          <a:ext cx="72929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8" name="Document" r:id="rId3" imgW="7301323" imgH="542259" progId="Word.Document.12">
                  <p:embed/>
                </p:oleObj>
              </mc:Choice>
              <mc:Fallback>
                <p:oleObj name="Document" r:id="rId3" imgW="7301323" imgH="5422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9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12390"/>
              </p:ext>
            </p:extLst>
          </p:nvPr>
        </p:nvGraphicFramePr>
        <p:xfrm>
          <a:off x="914400" y="1096962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9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6962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1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761396"/>
              </p:ext>
            </p:extLst>
          </p:nvPr>
        </p:nvGraphicFramePr>
        <p:xfrm>
          <a:off x="914400" y="685800"/>
          <a:ext cx="729297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2" name="Document" r:id="rId3" imgW="7301323" imgH="608871" progId="Word.Document.12">
                  <p:embed/>
                </p:oleObj>
              </mc:Choice>
              <mc:Fallback>
                <p:oleObj name="Document" r:id="rId3" imgW="7301323" imgH="6088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606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94131"/>
              </p:ext>
            </p:extLst>
          </p:nvPr>
        </p:nvGraphicFramePr>
        <p:xfrm>
          <a:off x="914400" y="1082593"/>
          <a:ext cx="7301323" cy="2879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53" name="Document" r:id="rId5" imgW="7301323" imgH="2879807" progId="Word.Document.12">
                  <p:embed/>
                </p:oleObj>
              </mc:Choice>
              <mc:Fallback>
                <p:oleObj name="Document" r:id="rId5" imgW="7301323" imgH="28798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2593"/>
                        <a:ext cx="7301323" cy="2879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4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5053099"/>
              </p:ext>
            </p:extLst>
          </p:nvPr>
        </p:nvGraphicFramePr>
        <p:xfrm>
          <a:off x="914400" y="685800"/>
          <a:ext cx="7301323" cy="52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6" name="Document" r:id="rId3" imgW="7301323" imgH="520295" progId="Word.Document.12">
                  <p:embed/>
                </p:oleObj>
              </mc:Choice>
              <mc:Fallback>
                <p:oleObj name="Document" r:id="rId3" imgW="7301323" imgH="5202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20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655701"/>
              </p:ext>
            </p:extLst>
          </p:nvPr>
        </p:nvGraphicFramePr>
        <p:xfrm>
          <a:off x="914400" y="1116456"/>
          <a:ext cx="7301323" cy="4065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7" name="Document" r:id="rId5" imgW="7301323" imgH="4065144" progId="Word.Document.12">
                  <p:embed/>
                </p:oleObj>
              </mc:Choice>
              <mc:Fallback>
                <p:oleObj name="Document" r:id="rId5" imgW="7301323" imgH="4065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6456"/>
                        <a:ext cx="7301323" cy="40651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00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8671493"/>
              </p:ext>
            </p:extLst>
          </p:nvPr>
        </p:nvGraphicFramePr>
        <p:xfrm>
          <a:off x="914400" y="685800"/>
          <a:ext cx="7301323" cy="509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0" name="Document" r:id="rId3" imgW="7301323" imgH="509493" progId="Word.Document.12">
                  <p:embed/>
                </p:oleObj>
              </mc:Choice>
              <mc:Fallback>
                <p:oleObj name="Document" r:id="rId3" imgW="7301323" imgH="5094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09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895361"/>
              </p:ext>
            </p:extLst>
          </p:nvPr>
        </p:nvGraphicFramePr>
        <p:xfrm>
          <a:off x="914400" y="1146425"/>
          <a:ext cx="7301323" cy="3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01" name="Document" r:id="rId5" imgW="7301323" imgH="3577975" progId="Word.Document.12">
                  <p:embed/>
                </p:oleObj>
              </mc:Choice>
              <mc:Fallback>
                <p:oleObj name="Document" r:id="rId5" imgW="7301323" imgH="35779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425"/>
                        <a:ext cx="7301323" cy="3577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74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4795034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4" name="Document" r:id="rId3" imgW="7301323" imgH="553421" progId="Word.Document.12">
                  <p:embed/>
                </p:oleObj>
              </mc:Choice>
              <mc:Fallback>
                <p:oleObj name="Document" r:id="rId3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34934"/>
              </p:ext>
            </p:extLst>
          </p:nvPr>
        </p:nvGraphicFramePr>
        <p:xfrm>
          <a:off x="914400" y="1081087"/>
          <a:ext cx="7300912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5" name="Document" r:id="rId5" imgW="7301323" imgH="2881968" progId="Word.Document.12">
                  <p:embed/>
                </p:oleObj>
              </mc:Choice>
              <mc:Fallback>
                <p:oleObj name="Document" r:id="rId5" imgW="7301323" imgH="2881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288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144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053497"/>
              </p:ext>
            </p:extLst>
          </p:nvPr>
        </p:nvGraphicFramePr>
        <p:xfrm>
          <a:off x="914400" y="685800"/>
          <a:ext cx="7301323" cy="4979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8" name="Document" r:id="rId3" imgW="7301323" imgH="497971" progId="Word.Document.12">
                  <p:embed/>
                </p:oleObj>
              </mc:Choice>
              <mc:Fallback>
                <p:oleObj name="Document" r:id="rId3" imgW="7301323" imgH="4979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979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8020461"/>
              </p:ext>
            </p:extLst>
          </p:nvPr>
        </p:nvGraphicFramePr>
        <p:xfrm>
          <a:off x="914400" y="112395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9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618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0404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0436077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707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011144"/>
              </p:ext>
            </p:extLst>
          </p:nvPr>
        </p:nvGraphicFramePr>
        <p:xfrm>
          <a:off x="914400" y="685800"/>
          <a:ext cx="72929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4" name="Document" r:id="rId3" imgW="7301323" imgH="586907" progId="Word.Document.12">
                  <p:embed/>
                </p:oleObj>
              </mc:Choice>
              <mc:Fallback>
                <p:oleObj name="Document" r:id="rId3" imgW="7301323" imgH="5869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375943"/>
              </p:ext>
            </p:extLst>
          </p:nvPr>
        </p:nvGraphicFramePr>
        <p:xfrm>
          <a:off x="914400" y="1146175"/>
          <a:ext cx="7300912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5" name="Document" r:id="rId5" imgW="7301323" imgH="4493623" progId="Word.Document.12">
                  <p:embed/>
                </p:oleObj>
              </mc:Choice>
              <mc:Fallback>
                <p:oleObj name="Document" r:id="rId5" imgW="7301323" imgH="44936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175"/>
                        <a:ext cx="7300912" cy="449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62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49233"/>
              </p:ext>
            </p:extLst>
          </p:nvPr>
        </p:nvGraphicFramePr>
        <p:xfrm>
          <a:off x="914400" y="685800"/>
          <a:ext cx="7292975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Document" r:id="rId3" imgW="7301323" imgH="808348" progId="Word.Document.12">
                  <p:embed/>
                </p:oleObj>
              </mc:Choice>
              <mc:Fallback>
                <p:oleObj name="Document" r:id="rId3" imgW="7301323" imgH="80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04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5555203"/>
              </p:ext>
            </p:extLst>
          </p:nvPr>
        </p:nvGraphicFramePr>
        <p:xfrm>
          <a:off x="914400" y="1447800"/>
          <a:ext cx="7301323" cy="2912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ocument" r:id="rId5" imgW="7301323" imgH="2913654" progId="Word.Document.12">
                  <p:embed/>
                </p:oleObj>
              </mc:Choice>
              <mc:Fallback>
                <p:oleObj name="Document" r:id="rId5" imgW="7301323" imgH="29136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2912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9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58598"/>
              </p:ext>
            </p:extLst>
          </p:nvPr>
        </p:nvGraphicFramePr>
        <p:xfrm>
          <a:off x="914400" y="685800"/>
          <a:ext cx="7292975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8" name="Document" r:id="rId3" imgW="7301323" imgH="553421" progId="Word.Document.12">
                  <p:embed/>
                </p:oleObj>
              </mc:Choice>
              <mc:Fallback>
                <p:oleObj name="Document" r:id="rId3" imgW="7301323" imgH="553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05916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9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28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543752"/>
              </p:ext>
            </p:extLst>
          </p:nvPr>
        </p:nvGraphicFramePr>
        <p:xfrm>
          <a:off x="914400" y="685800"/>
          <a:ext cx="7301323" cy="631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2" name="Document" r:id="rId3" imgW="7301323" imgH="631196" progId="Word.Document.12">
                  <p:embed/>
                </p:oleObj>
              </mc:Choice>
              <mc:Fallback>
                <p:oleObj name="Document" r:id="rId3" imgW="7301323" imgH="631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631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295631"/>
              </p:ext>
            </p:extLst>
          </p:nvPr>
        </p:nvGraphicFramePr>
        <p:xfrm>
          <a:off x="914400" y="1146048"/>
          <a:ext cx="7301323" cy="2359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3" name="Document" r:id="rId5" imgW="7301323" imgH="2359152" progId="Word.Document.12">
                  <p:embed/>
                </p:oleObj>
              </mc:Choice>
              <mc:Fallback>
                <p:oleObj name="Document" r:id="rId5" imgW="7301323" imgH="23591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6048"/>
                        <a:ext cx="7301323" cy="2359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6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2613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75726"/>
              </p:ext>
            </p:extLst>
          </p:nvPr>
        </p:nvGraphicFramePr>
        <p:xfrm>
          <a:off x="914400" y="1108075"/>
          <a:ext cx="7300912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7" name="Document" r:id="rId5" imgW="7301323" imgH="3083605" progId="Word.Document.12">
                  <p:embed/>
                </p:oleObj>
              </mc:Choice>
              <mc:Fallback>
                <p:oleObj name="Document" r:id="rId5" imgW="7301323" imgH="30836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075"/>
                        <a:ext cx="7300912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059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24985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650666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1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76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432570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Document" r:id="rId3" imgW="7301323" imgH="841474" progId="Word.Document.12">
                  <p:embed/>
                </p:oleObj>
              </mc:Choice>
              <mc:Fallback>
                <p:oleObj name="Document" r:id="rId3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562843"/>
              </p:ext>
            </p:extLst>
          </p:nvPr>
        </p:nvGraphicFramePr>
        <p:xfrm>
          <a:off x="914400" y="1096963"/>
          <a:ext cx="7280275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Document" r:id="rId5" imgW="7313400" imgH="4848443" progId="Word.Document.12">
                  <p:embed/>
                </p:oleObj>
              </mc:Choice>
              <mc:Fallback>
                <p:oleObj name="Document" r:id="rId5" imgW="7313400" imgH="484844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6963"/>
                        <a:ext cx="7280275" cy="4824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3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211502"/>
              </p:ext>
            </p:extLst>
          </p:nvPr>
        </p:nvGraphicFramePr>
        <p:xfrm>
          <a:off x="914400" y="685800"/>
          <a:ext cx="7301323" cy="841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Document" r:id="rId3" imgW="7301323" imgH="841474" progId="Word.Document.12">
                  <p:embed/>
                </p:oleObj>
              </mc:Choice>
              <mc:Fallback>
                <p:oleObj name="Document" r:id="rId3" imgW="7301323" imgH="84147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8414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998161"/>
              </p:ext>
            </p:extLst>
          </p:nvPr>
        </p:nvGraphicFramePr>
        <p:xfrm>
          <a:off x="914400" y="1149350"/>
          <a:ext cx="7292975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Document" r:id="rId5" imgW="7301323" imgH="1295517" progId="Word.Document.12">
                  <p:embed/>
                </p:oleObj>
              </mc:Choice>
              <mc:Fallback>
                <p:oleObj name="Document" r:id="rId5" imgW="7301323" imgH="12955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9350"/>
                        <a:ext cx="7292975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860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995496"/>
              </p:ext>
            </p:extLst>
          </p:nvPr>
        </p:nvGraphicFramePr>
        <p:xfrm>
          <a:off x="914400" y="685800"/>
          <a:ext cx="72929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Document" r:id="rId3" imgW="7301323" imgH="764060" progId="Word.Document.12">
                  <p:embed/>
                </p:oleObj>
              </mc:Choice>
              <mc:Fallback>
                <p:oleObj name="Document" r:id="rId3" imgW="7301323" imgH="7640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658386"/>
              </p:ext>
            </p:extLst>
          </p:nvPr>
        </p:nvGraphicFramePr>
        <p:xfrm>
          <a:off x="914400" y="1143000"/>
          <a:ext cx="7301323" cy="45620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Document" r:id="rId5" imgW="7301323" imgH="4563476" progId="Word.Document.12">
                  <p:embed/>
                </p:oleObj>
              </mc:Choice>
              <mc:Fallback>
                <p:oleObj name="Document" r:id="rId5" imgW="7301323" imgH="456347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45620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94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30624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704754"/>
              </p:ext>
            </p:extLst>
          </p:nvPr>
        </p:nvGraphicFramePr>
        <p:xfrm>
          <a:off x="914400" y="1447800"/>
          <a:ext cx="7301323" cy="4718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Document" r:id="rId5" imgW="7313400" imgH="4715323" progId="Word.Document.12">
                  <p:embed/>
                </p:oleObj>
              </mc:Choice>
              <mc:Fallback>
                <p:oleObj name="Document" r:id="rId5" imgW="7313400" imgH="47153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1323" cy="4718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32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7888</TotalTime>
  <Words>1060</Words>
  <Application>Microsoft Office PowerPoint</Application>
  <PresentationFormat>On-screen Show (4:3)</PresentationFormat>
  <Paragraphs>212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Arial Narrow</vt:lpstr>
      <vt:lpstr>Times New Roman</vt:lpstr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Microsoft account</cp:lastModifiedBy>
  <cp:revision>64</cp:revision>
  <dcterms:created xsi:type="dcterms:W3CDTF">2010-11-30T18:46:51Z</dcterms:created>
  <dcterms:modified xsi:type="dcterms:W3CDTF">2022-10-21T21:08:16Z</dcterms:modified>
</cp:coreProperties>
</file>