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36"/>
  </p:notesMasterIdLst>
  <p:handoutMasterIdLst>
    <p:handoutMasterId r:id="rId37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86" d="100"/>
          <a:sy n="86" d="100"/>
        </p:scale>
        <p:origin x="-8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4.bin"/><Relationship Id="rId7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4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16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7.bin"/><Relationship Id="rId7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17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9.bin"/><Relationship Id="rId7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19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21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22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23.bin"/><Relationship Id="rId7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23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25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26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27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28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29.bin"/><Relationship Id="rId7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2.emf"/><Relationship Id="rId4" Type="http://schemas.openxmlformats.org/officeDocument/2006/relationships/package" Target="../embeddings/Microsoft_Word_Document29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2.docx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6.png"/><Relationship Id="rId5" Type="http://schemas.openxmlformats.org/officeDocument/2006/relationships/image" Target="../media/image44.emf"/><Relationship Id="rId10" Type="http://schemas.openxmlformats.org/officeDocument/2006/relationships/image" Target="../media/image47.png"/><Relationship Id="rId4" Type="http://schemas.openxmlformats.org/officeDocument/2006/relationships/package" Target="../embeddings/Microsoft_Word_Document31.docx"/><Relationship Id="rId9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33.bin"/><Relationship Id="rId7" Type="http://schemas.openxmlformats.org/officeDocument/2006/relationships/package" Target="../embeddings/Microsoft_Word_Document3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8.emf"/><Relationship Id="rId4" Type="http://schemas.openxmlformats.org/officeDocument/2006/relationships/package" Target="../embeddings/Microsoft_Word_Document33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package" Target="../embeddings/Microsoft_Word_Document35.docx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36.bin"/><Relationship Id="rId7" Type="http://schemas.openxmlformats.org/officeDocument/2006/relationships/package" Target="../embeddings/Microsoft_Word_Document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52.emf"/><Relationship Id="rId4" Type="http://schemas.openxmlformats.org/officeDocument/2006/relationships/package" Target="../embeddings/Microsoft_Word_Document36.docx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38.bin"/><Relationship Id="rId7" Type="http://schemas.openxmlformats.org/officeDocument/2006/relationships/package" Target="../embeddings/Microsoft_Word_Document3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54.emf"/><Relationship Id="rId4" Type="http://schemas.openxmlformats.org/officeDocument/2006/relationships/package" Target="../embeddings/Microsoft_Word_Document38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7.png"/><Relationship Id="rId5" Type="http://schemas.openxmlformats.org/officeDocument/2006/relationships/image" Target="../media/image56.emf"/><Relationship Id="rId4" Type="http://schemas.openxmlformats.org/officeDocument/2006/relationships/package" Target="../embeddings/Microsoft_Word_Document40.docx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41.bin"/><Relationship Id="rId7" Type="http://schemas.openxmlformats.org/officeDocument/2006/relationships/package" Target="../embeddings/Microsoft_Word_Document4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8.emf"/><Relationship Id="rId4" Type="http://schemas.openxmlformats.org/officeDocument/2006/relationships/package" Target="../embeddings/Microsoft_Word_Document41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4" Type="http://schemas.openxmlformats.org/officeDocument/2006/relationships/package" Target="../embeddings/Microsoft_Word_Document43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oleObject" Target="../embeddings/oleObject44.bin"/><Relationship Id="rId7" Type="http://schemas.openxmlformats.org/officeDocument/2006/relationships/package" Target="../embeddings/Microsoft_Word_Document4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62.emf"/><Relationship Id="rId4" Type="http://schemas.openxmlformats.org/officeDocument/2006/relationships/package" Target="../embeddings/Microsoft_Word_Document44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5.png"/><Relationship Id="rId5" Type="http://schemas.openxmlformats.org/officeDocument/2006/relationships/image" Target="../media/image64.emf"/><Relationship Id="rId4" Type="http://schemas.openxmlformats.org/officeDocument/2006/relationships/package" Target="../embeddings/Microsoft_Word_Document46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7.png"/><Relationship Id="rId5" Type="http://schemas.openxmlformats.org/officeDocument/2006/relationships/image" Target="../media/image66.emf"/><Relationship Id="rId4" Type="http://schemas.openxmlformats.org/officeDocument/2006/relationships/package" Target="../embeddings/Microsoft_Word_Document47.docx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oleObject" Target="../embeddings/oleObject48.bin"/><Relationship Id="rId7" Type="http://schemas.openxmlformats.org/officeDocument/2006/relationships/package" Target="../embeddings/Microsoft_Word_Document4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68.emf"/><Relationship Id="rId4" Type="http://schemas.openxmlformats.org/officeDocument/2006/relationships/package" Target="../embeddings/Microsoft_Word_Document48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7" Type="http://schemas.openxmlformats.org/officeDocument/2006/relationships/image" Target="../media/image7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package" Target="../embeddings/Microsoft_Word_Document51.docx"/><Relationship Id="rId5" Type="http://schemas.openxmlformats.org/officeDocument/2006/relationships/image" Target="../media/image70.emf"/><Relationship Id="rId4" Type="http://schemas.openxmlformats.org/officeDocument/2006/relationships/package" Target="../embeddings/Microsoft_Word_Document50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5.docx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7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8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9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0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2.bin"/><Relationship Id="rId7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2.docx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181796"/>
              </p:ext>
            </p:extLst>
          </p:nvPr>
        </p:nvGraphicFramePr>
        <p:xfrm>
          <a:off x="914400" y="1600200"/>
          <a:ext cx="7301323" cy="2309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Document" r:id="rId4" imgW="7301323" imgH="2309103" progId="Word.Document.12">
                  <p:embed/>
                </p:oleObj>
              </mc:Choice>
              <mc:Fallback>
                <p:oleObj name="Document" r:id="rId4" imgW="7301323" imgH="23091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01323" cy="2309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17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52933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805468"/>
              </p:ext>
            </p:extLst>
          </p:nvPr>
        </p:nvGraphicFramePr>
        <p:xfrm>
          <a:off x="914400" y="1127752"/>
          <a:ext cx="7301323" cy="3977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Document" r:id="rId7" imgW="7301323" imgH="3979089" progId="Word.Document.12">
                  <p:embed/>
                </p:oleObj>
              </mc:Choice>
              <mc:Fallback>
                <p:oleObj name="Document" r:id="rId7" imgW="7301323" imgH="39790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7752"/>
                        <a:ext cx="7301323" cy="3977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80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70556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694508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8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065623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Document" r:id="rId4" imgW="7301323" imgH="777382" progId="Word.Document.12">
                  <p:embed/>
                </p:oleObj>
              </mc:Choice>
              <mc:Fallback>
                <p:oleObj name="Document" r:id="rId4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776199"/>
              </p:ext>
            </p:extLst>
          </p:nvPr>
        </p:nvGraphicFramePr>
        <p:xfrm>
          <a:off x="914400" y="1501517"/>
          <a:ext cx="7301323" cy="1546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Document" r:id="rId7" imgW="7301323" imgH="1546483" progId="Word.Document.12">
                  <p:embed/>
                </p:oleObj>
              </mc:Choice>
              <mc:Fallback>
                <p:oleObj name="Document" r:id="rId7" imgW="7301323" imgH="15464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501517"/>
                        <a:ext cx="7301323" cy="1546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37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68919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714852"/>
              </p:ext>
            </p:extLst>
          </p:nvPr>
        </p:nvGraphicFramePr>
        <p:xfrm>
          <a:off x="914400" y="1143000"/>
          <a:ext cx="7301323" cy="194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Document" r:id="rId7" imgW="7301323" imgH="1941836" progId="Word.Document.12">
                  <p:embed/>
                </p:oleObj>
              </mc:Choice>
              <mc:Fallback>
                <p:oleObj name="Document" r:id="rId7" imgW="7301323" imgH="19418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941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7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39790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2999"/>
            <a:ext cx="5562600" cy="40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04742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85215"/>
            <a:ext cx="6858000" cy="478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93628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689920"/>
              </p:ext>
            </p:extLst>
          </p:nvPr>
        </p:nvGraphicFramePr>
        <p:xfrm>
          <a:off x="914400" y="1143000"/>
          <a:ext cx="7301323" cy="2036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Document" r:id="rId7" imgW="7301323" imgH="2036173" progId="Word.Document.12">
                  <p:embed/>
                </p:oleObj>
              </mc:Choice>
              <mc:Fallback>
                <p:oleObj name="Document" r:id="rId7" imgW="7301323" imgH="20361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036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02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51583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34110"/>
            <a:ext cx="6659467" cy="45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50872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6629400" cy="459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63051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2999"/>
            <a:ext cx="6705600" cy="46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74130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583519"/>
              </p:ext>
            </p:extLst>
          </p:nvPr>
        </p:nvGraphicFramePr>
        <p:xfrm>
          <a:off x="914400" y="1078883"/>
          <a:ext cx="7301323" cy="4788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Document" r:id="rId7" imgW="7301323" imgH="4788877" progId="Word.Document.12">
                  <p:embed/>
                </p:oleObj>
              </mc:Choice>
              <mc:Fallback>
                <p:oleObj name="Document" r:id="rId7" imgW="7301323" imgH="47888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78883"/>
                        <a:ext cx="7301323" cy="4788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27305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162800" cy="500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03195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305873"/>
              </p:ext>
            </p:extLst>
          </p:nvPr>
        </p:nvGraphicFramePr>
        <p:xfrm>
          <a:off x="914400" y="1106164"/>
          <a:ext cx="7301323" cy="194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Document" r:id="rId7" imgW="7301323" imgH="1941836" progId="Word.Document.12">
                  <p:embed/>
                </p:oleObj>
              </mc:Choice>
              <mc:Fallback>
                <p:oleObj name="Document" r:id="rId7" imgW="7301323" imgH="19418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6164"/>
                        <a:ext cx="7301323" cy="1941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4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01107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95" y="1094740"/>
            <a:ext cx="6428105" cy="202946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446011"/>
              </p:ext>
            </p:extLst>
          </p:nvPr>
        </p:nvGraphicFramePr>
        <p:xfrm>
          <a:off x="914400" y="3276600"/>
          <a:ext cx="7301323" cy="617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Document" r:id="rId8" imgW="7301323" imgH="617153" progId="Word.Document.12">
                  <p:embed/>
                </p:oleObj>
              </mc:Choice>
              <mc:Fallback>
                <p:oleObj name="Document" r:id="rId8" imgW="7301323" imgH="6171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400" y="3276600"/>
                        <a:ext cx="7301323" cy="617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886200"/>
            <a:ext cx="6505575" cy="21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51246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592631"/>
              </p:ext>
            </p:extLst>
          </p:nvPr>
        </p:nvGraphicFramePr>
        <p:xfrm>
          <a:off x="914400" y="1143000"/>
          <a:ext cx="7301323" cy="194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Document" r:id="rId7" imgW="7301323" imgH="1941836" progId="Word.Document.12">
                  <p:embed/>
                </p:oleObj>
              </mc:Choice>
              <mc:Fallback>
                <p:oleObj name="Document" r:id="rId7" imgW="7301323" imgH="19418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941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17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71253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80" y="1143000"/>
            <a:ext cx="651002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81718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365397"/>
              </p:ext>
            </p:extLst>
          </p:nvPr>
        </p:nvGraphicFramePr>
        <p:xfrm>
          <a:off x="914400" y="1122363"/>
          <a:ext cx="7372350" cy="260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Document" r:id="rId7" imgW="7377498" imgH="2616599" progId="Word.Document.12">
                  <p:embed/>
                </p:oleObj>
              </mc:Choice>
              <mc:Fallback>
                <p:oleObj name="Document" r:id="rId7" imgW="7377498" imgH="26165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2363"/>
                        <a:ext cx="7372350" cy="260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3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50938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904614"/>
              </p:ext>
            </p:extLst>
          </p:nvPr>
        </p:nvGraphicFramePr>
        <p:xfrm>
          <a:off x="914400" y="1143000"/>
          <a:ext cx="7301323" cy="2190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Document" r:id="rId7" imgW="7301323" imgH="2190641" progId="Word.Document.12">
                  <p:embed/>
                </p:oleObj>
              </mc:Choice>
              <mc:Fallback>
                <p:oleObj name="Document" r:id="rId7" imgW="7301323" imgH="21906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190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70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47560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2999"/>
            <a:ext cx="7315200" cy="354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08769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376191"/>
              </p:ext>
            </p:extLst>
          </p:nvPr>
        </p:nvGraphicFramePr>
        <p:xfrm>
          <a:off x="914400" y="1143000"/>
          <a:ext cx="7301323" cy="16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Document" r:id="rId7" imgW="7301323" imgH="1649462" progId="Word.Document.12">
                  <p:embed/>
                </p:oleObj>
              </mc:Choice>
              <mc:Fallback>
                <p:oleObj name="Document" r:id="rId7" imgW="7301323" imgH="16494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64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79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87273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7445"/>
            <a:ext cx="7194853" cy="50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08279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04900"/>
            <a:ext cx="6553200" cy="50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39222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882032"/>
              </p:ext>
            </p:extLst>
          </p:nvPr>
        </p:nvGraphicFramePr>
        <p:xfrm>
          <a:off x="914400" y="1143000"/>
          <a:ext cx="7301323" cy="2233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Document" r:id="rId7" imgW="7301323" imgH="2233849" progId="Word.Document.12">
                  <p:embed/>
                </p:oleObj>
              </mc:Choice>
              <mc:Fallback>
                <p:oleObj name="Document" r:id="rId7" imgW="7301323" imgH="22338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233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3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91692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143000"/>
            <a:ext cx="3246120" cy="344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4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12753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81" y="1149350"/>
            <a:ext cx="6644919" cy="48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37453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751418"/>
              </p:ext>
            </p:extLst>
          </p:nvPr>
        </p:nvGraphicFramePr>
        <p:xfrm>
          <a:off x="914400" y="1143000"/>
          <a:ext cx="7301323" cy="1689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Document" r:id="rId7" imgW="7301323" imgH="1689429" progId="Word.Document.12">
                  <p:embed/>
                </p:oleObj>
              </mc:Choice>
              <mc:Fallback>
                <p:oleObj name="Document" r:id="rId7" imgW="7301323" imgH="16894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689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1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84015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126347"/>
              </p:ext>
            </p:extLst>
          </p:nvPr>
        </p:nvGraphicFramePr>
        <p:xfrm>
          <a:off x="914400" y="1143000"/>
          <a:ext cx="7301323" cy="1065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Document" r:id="rId6" imgW="7301323" imgH="1065435" progId="Word.Document.12">
                  <p:embed/>
                </p:oleObj>
              </mc:Choice>
              <mc:Fallback>
                <p:oleObj name="Document" r:id="rId6" imgW="7301323" imgH="10654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065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65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54671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789876"/>
              </p:ext>
            </p:extLst>
          </p:nvPr>
        </p:nvGraphicFramePr>
        <p:xfrm>
          <a:off x="914400" y="1129870"/>
          <a:ext cx="7301323" cy="92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Document" r:id="rId7" imgW="7301323" imgH="927530" progId="Word.Document.12">
                  <p:embed/>
                </p:oleObj>
              </mc:Choice>
              <mc:Fallback>
                <p:oleObj name="Document" r:id="rId7" imgW="7301323" imgH="9275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9870"/>
                        <a:ext cx="7301323" cy="927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57400"/>
            <a:ext cx="5943600" cy="40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8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83877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85215"/>
            <a:ext cx="6089650" cy="41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6959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24023"/>
            <a:ext cx="6019800" cy="413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51736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5219"/>
            <a:ext cx="7010400" cy="445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80397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990583"/>
              </p:ext>
            </p:extLst>
          </p:nvPr>
        </p:nvGraphicFramePr>
        <p:xfrm>
          <a:off x="914400" y="1143000"/>
          <a:ext cx="7301323" cy="1159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Document" r:id="rId7" imgW="7301323" imgH="1159772" progId="Word.Document.12">
                  <p:embed/>
                </p:oleObj>
              </mc:Choice>
              <mc:Fallback>
                <p:oleObj name="Document" r:id="rId7" imgW="7301323" imgH="11597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159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3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88414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325169"/>
              </p:ext>
            </p:extLst>
          </p:nvPr>
        </p:nvGraphicFramePr>
        <p:xfrm>
          <a:off x="914400" y="1129870"/>
          <a:ext cx="7301323" cy="92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Document" r:id="rId7" imgW="7301323" imgH="927530" progId="Word.Document.12">
                  <p:embed/>
                </p:oleObj>
              </mc:Choice>
              <mc:Fallback>
                <p:oleObj name="Document" r:id="rId7" imgW="7301323" imgH="9275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9870"/>
                        <a:ext cx="7301323" cy="927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54" y="2057400"/>
            <a:ext cx="648640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680</Words>
  <Application>Microsoft Office PowerPoint</Application>
  <PresentationFormat>On-screen Show (4:3)</PresentationFormat>
  <Paragraphs>136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Slide with title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Maria David</cp:lastModifiedBy>
  <cp:revision>40</cp:revision>
  <dcterms:created xsi:type="dcterms:W3CDTF">2010-11-30T18:46:51Z</dcterms:created>
  <dcterms:modified xsi:type="dcterms:W3CDTF">2014-06-09T22:35:00Z</dcterms:modified>
</cp:coreProperties>
</file>